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0" r:id="rId2"/>
    <p:sldId id="256" r:id="rId3"/>
    <p:sldId id="306" r:id="rId4"/>
    <p:sldId id="336" r:id="rId5"/>
    <p:sldId id="308" r:id="rId6"/>
    <p:sldId id="309" r:id="rId7"/>
    <p:sldId id="337" r:id="rId8"/>
    <p:sldId id="310" r:id="rId9"/>
    <p:sldId id="312" r:id="rId10"/>
    <p:sldId id="313" r:id="rId11"/>
    <p:sldId id="314" r:id="rId12"/>
    <p:sldId id="316" r:id="rId13"/>
    <p:sldId id="317" r:id="rId14"/>
    <p:sldId id="318" r:id="rId15"/>
    <p:sldId id="315" r:id="rId16"/>
    <p:sldId id="321" r:id="rId17"/>
    <p:sldId id="335" r:id="rId18"/>
    <p:sldId id="322" r:id="rId19"/>
    <p:sldId id="323" r:id="rId20"/>
    <p:sldId id="324" r:id="rId21"/>
    <p:sldId id="325" r:id="rId22"/>
    <p:sldId id="326" r:id="rId23"/>
    <p:sldId id="334" r:id="rId24"/>
    <p:sldId id="327" r:id="rId25"/>
    <p:sldId id="328" r:id="rId26"/>
    <p:sldId id="330" r:id="rId27"/>
    <p:sldId id="329" r:id="rId28"/>
    <p:sldId id="332" r:id="rId29"/>
    <p:sldId id="338" r:id="rId30"/>
    <p:sldId id="31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5"/>
    <p:restoredTop sz="94674"/>
  </p:normalViewPr>
  <p:slideViewPr>
    <p:cSldViewPr snapToGrid="0" snapToObjects="1">
      <p:cViewPr varScale="1">
        <p:scale>
          <a:sx n="215" d="100"/>
          <a:sy n="215" d="100"/>
        </p:scale>
        <p:origin x="3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04:44:15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9007 6226 24575,'0'0'0</inkml:trace>
  <inkml:trace contextRef="#ctx0" brushRef="#br0" timeOffset="92">9007 6226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04:51:45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13438 13803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03:02:30.43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10515 3114 8898,'1'6'1638,"-10"17"0,-3 3-1042,2-6-1049,-4 7 0,-1 1 714,2-7-76,-6 2 1,-8 5 0,2-2-267,6-7 0,1-2 0,-2 2-449,-1 1 1,-2 3 0,0-1 0,2-2 250,-6 3 0,1-4-978,4-2 0,1-1-2020,-7 4 3116,10-9 1,2-2 0,7-4 0,0-4-1</inkml:trace>
  <inkml:trace contextRef="#ctx0" brushRef="#br0" timeOffset="220">10078 3455 4192,'-25'15'645,"0"0"1,0 1 401,4 0 1,-4 6-1,7-2-1044,4 11 445,35-1-297,5-11 426,1-14 1,3-2-575,4-2 0,-1-1 204,-6-1 0,3-1-630,0 0 1,5-2 0,1-1 0,-2 0-573,1-1 0,-2-1 0,0 0 308,4-1 0,0 0 0,-1-1 514,-4 1 0,-2-1 1,-6 2-1,-3 0 0,8-2 1</inkml:trace>
  <inkml:trace contextRef="#ctx0" brushRef="#br0" timeOffset="3324">11662 4534 6756,'3'12'3276,"0"-3"-2448,-3-9 942,0 0 630,-178 22-3825,144-21 1,-1 0 1428,5 1 1,-7 2 0,-2 0 0,-1-1-1,5 0 1,6-3-5,-1-3 0,3-3-1,-1 0 0,-2-1 0,1-1-993,-5 0 1,0-2 993,5 1 0,-2 0 0,2-1-46,-2-2 0,2-1-923,0-1 1,0-1 916,2-1 1,0 0-84,2-2 0,1 0 153,3 0 1,0-1 494,-1 1 0,3-2-509,5-6 0,5-4 9,4-1 0,3-3 0,2 2 635,3-3 0,4 1-708,1 7 1,4-3 0,1 2-1,0 5 7,5 2 0,3 3 6,2 0 0,5-2 0,1 1 0,1 2 2,0 2 0,1 3 1,1 0-1,-1-1 260,0 0 1,-1-1 0,1 1 0,2 1-219,-3 3 0,3 0 0,1 1 0,-3 1 1,-2 1-23,-1 1 1,-4 1 0,5 0 10,2 1 1,4 0-1,2 1 1,1 1 0,-2 1-32,-2 3 0,0 1 0,0 1 0,-1 0 1,1 0 32,-1-1 1,1-1 0,0 0 0,-1 2 0,0 0-354,-1 2 0,0 1 0,-1 1 0,-1 0 0,-3-1 347,1 2 0,-4 0 1,1 1-10,-1-1 0,0 0 0,2 2-144,2 2 1,3 2 0,-1 0 0,-1 2 127,2 4 0,-1 2 0,1-1 44,-7-6 1,1 0-1,-1 1 1,-4 1 27,0 7 0,-4 1 0,-4-2 307,-6-6 1,-4 1-233,-6 6 1,-4 3-1,-4-2 44,-9 3 1,-4-2-292,5-4 1,-1 0 0,-1-2 211,-2-4 0,-1-2 1,0-1 23,-7 2 1,1-1-5,-3 0 1,-1 0-40,12-6 1,0 0 0,-4 0-92,1 0 0,-4-1 0,-1 1 1,-1 0-1,0-1 53,-4-1 0,0 0 1,-2-1-1,1 0 0,0 0-243,0 1 0,1 0 0,-1 0 0,1 0 1,0-2 144,0-1 0,0-1 0,1 0 1,1-1-1,3-1-5,0 0 1,2-2 0,1 0-126,1-1 1,0 0-1,0-1-406,-8 0 0,-1-4 622,8-4 0,-1-4 0,4 2 0,6 6 0,1-2 0,-4-7 0,0 1 0</inkml:trace>
  <inkml:trace contextRef="#ctx0" brushRef="#br0" timeOffset="9635">2157 7074 6263,'0'0'0</inkml:trace>
  <inkml:trace contextRef="#ctx0" brushRef="#br0" timeOffset="9684">2144 7060 0,'-34'4'0,"0"0"0,-1-1 0,1 1 0,0 0 0,-5 0 0,0 0 0,1 0 0,4 0 0,1 0 0,3 0 0,1 0 0,-6 1 0,2-1 0,-1 1 0,4-1 0,5-1 0</inkml:trace>
  <inkml:trace contextRef="#ctx0" brushRef="#br0" timeOffset="10367">1434 6801 216,'2'3'2288,"0"-1"881,-2-2-2687,7 14 988,0-3-1425,7 13 862,-2-6-946,0 3 0,3 1-227,7 9 1376,-7-10 1,-1 0-1903,4 0-978,-4-6-265,-5-3 1238,-1 0 1,-5-7 0,-3-3 0</inkml:trace>
  <inkml:trace contextRef="#ctx0" brushRef="#br0" timeOffset="10600">1297 6992 3437,'-6'-1'2285,"1"0"329,5 1-2276,95 31-293,-70-22 255,0-2 0,9 3 0,-1-1 0,-10-4-155,-11-5-1754,20-13 0,3-4 791,-9 0 184,4-3 0,-2-1-1389,-7-2-49,-1 2 2072,3-4 0,-13 14 0,1-1 0</inkml:trace>
  <inkml:trace contextRef="#ctx0" brushRef="#br0" timeOffset="11583">6719 6773 0,'6'5'990,"-1"-1"1933,-5-4-2732,0 0 19,50 33 1305,-22-16-1270,-5-4 1,6 3 0,2 1 0,0-2-124,-1-3 1,2 0-1,-1-1 1,-2-1-129,3 3 0,-2-1 0,1 0-25,7 1 0,1 0 1,-10-3-15,-14-5 1751,-3 0-4526,-33-6 1407,7-1 1161,-7-1 0,0 0 0,8 0 1,-5-1-1</inkml:trace>
  <inkml:trace contextRef="#ctx0" brushRef="#br0" timeOffset="11816">6937 6992 3714,'-4'-1'3276,"1"0"-1480,3 1-1802,67 34 6,-38-24 136,-1 2 1,6 3-1,-7-5-922,-2-7 1130,2 0 754,-14-3-527,-2-1-56,-3-3 520,-2-3-828,-1-6-128,-2-3 38,-1-22-481,-3 14 0,-1 0 21,1 0 0,0 1 134,-2-1 1,0 3-461,0-1-14,0 1 243,-4-9 0,4 18 1,-2-6-1</inkml:trace>
  <inkml:trace contextRef="#ctx0" brushRef="#br0" timeOffset="12668">12017 6719 0,'1'4'3082,"0"0"194,-1-4-1281,105 34-1799,-81-24 0,-1-1 0,2 2-682,6 0 0,5 1 0,-1 0 0,-4-1 532,5 5 0,-4-1-42,-12-6 1,0-1 516,1 1 1,0-1-522,0 1 0,1 0-452,8 3 0,1-1 448,-8-2 0,-1 0-37,6 1 0,-1 0-665,4 2 571,-6-3 811,-5 2-2843,-20-5 2167,-15 0 0,0-4 0,-5-2 0</inkml:trace>
  <inkml:trace contextRef="#ctx0" brushRef="#br0" timeOffset="12923">12359 7033 10725,'31'9'6,"0"0"0,1 1 0,-1-1 0,1 0 1,-1 0-1,6 3 0,-1 0 0,-3-1 1,-4-4 217,-1-3 0,-7-3 1215,-8-3-352,-6-28-1070,-6 9 0,0-2-75,-1-3 1,-2-1-569,0 0 0,-1 1 325,-4-5-898,1 2 0,-2-1 1199,-5 1 0,0 0 0,6 4 0,-1 1 0,-2 8 0,0-1 0</inkml:trace>
  <inkml:trace contextRef="#ctx0" brushRef="#br0" timeOffset="17019">3783 4411 6291,'4'4'1274,"0"-1"-90,-4-3-828,4-1-292,-3 1-125,4-1 1189,-5 1-747,0 4-9,0 0 429,-5 25-1685,0-6 1,-3 3 0,0 0 888,0 5 1,0 1 6,-1-3 0,-1 3 1,-3 1-258,3-6 1,-2 1 0,-1 2-1,-1 0 1,0-1 387,-1 3 0,-1 1 0,0-1 0,0 1 0,0 1-411,2-4 0,-1 1 0,1 0 0,-1 1 0,0-1 0,1-1 285,-2 3 1,-1-2 0,1 1 0,0 1 0,-1 2-19,3-4 1,-1 3 0,0 1-1,0 1 1,1 0 0,-1 0 0,1-1-1,1-2-238,-1 3 0,1-2 1,1 0-1,-1-1 1,1 2-1,-2 1 208,1-3 1,-1 3-1,0 1 1,-1 0-1,1 0 1,0-2-1,2-1 1,0-3-15,-1 9 0,1-2 0,1-4 0,2-4-10,0 2 1,2-4 323,-1-1 1,0 0-290,1-2 1,1 1-1,0-1-252,1 5 1,-1-1 57,0 1 0,1-2-1139,3 1 1353,2-36 0,0 7 0,0-11 0</inkml:trace>
  <inkml:trace contextRef="#ctx0" brushRef="#br0" timeOffset="17320">2909 6145 7433,'8'18'819,"-2"11"0,-1 12 0,1 3 0,-2-9-2458,0-7 1,0 0 1286,-1 1 0,1 5 1,1 3-1,-1-3 0,0-7 397,0-2 0,1-4 696,-1-1 0,1 0-438,4 10 1,0-1-377,5 2 73,-6-10 0,1-3 891,2-12-194,12-10-381,7-10 1,7-6-380,-8 4 0,3-1 0,1-2 0,-1 1-607,-2 1 1,0-1 0,0 1-1,1-1 512,-3 0 1,2 0 0,1 0 0,-2 0 0,-2 1 349,7-2 1,-3 1 0,0 0-1286,-1 0 1,-1 1 0,2 0 832,-4 1 0,3-1 0,-2 1 0,-3 2 0,0-1 0,-1 2 0,3-3 0,1 0 0</inkml:trace>
  <inkml:trace contextRef="#ctx0" brushRef="#br0" timeOffset="18125">7047 5298 10634,'10'4'1065,"18"13"0,5 3-1047,-15-8 1,1 0-18,8 6 1,4 2 0,-2-1-2,-8-5 0,-1-1 0,6 4-274,-5-4 1,5 2 0,4 3 0,3 1 0,2 2 0,1 0 0,1 1 0,0-1 0,-1 0 0,-2-1 0,-3-2 0,-4-1-94,6 2 0,-5-2 0,-2-1 1,0 0-1,3 1 0,3 3 343,-6-5 0,3 2 0,1 0 0,2 2 0,2 0 0,-1 0 0,2 1 1,-1 0-1,0 0 0,-1-1 0,-2 1 0,-1-2 0,-2 0-1,5 4 1,-2-1 0,-2 0 0,0-1 0,-2 1 0,1-1 0,-1 0 0,1 0-141,2 0 1,0 0 0,-1 0 0,0 0 0,0 0-1,1 0 1,-1 0 144,0 0 1,0 1 0,0 1 0,0-1 0,0 1-1,-1-2 1,0 0 0,-2-1-215,7 3 0,-1 0 1,-1-1-1,-2-3 0,-4-1 151,9 5 1,-5-3 577,-1-2 0,-1 2-1308,-4-2 0,-1 1 0,-4 0-1924,-1 9 2737,-3 8 0,-29-30 0,-1-6 0</inkml:trace>
  <inkml:trace contextRef="#ctx0" brushRef="#br0" timeOffset="18420">8767 6582 4350,'17'32'662,"1"0"1,5-1-994,-6-8 0,2 3 0,0-5 353,1-8 1,-1-3-22,1 0 1,3 0 457,2-1 0,3 0 0,-1-1-109,6 0 0,-1-2-106,3 2 0,-4-3 156,4-8 785,-36-10-1516,11-14 1,1-6-313,-9 1 1,1-1 489,6 7 1,4-1 0,-3 2-208,-4-7 1,-1 3 1322,11 0-963,-9 8 0,-1 2 0,0 1 0,1-5 0</inkml:trace>
  <inkml:trace contextRef="#ctx0" brushRef="#br0" timeOffset="19919">10952 5503 11222,'7'5'470,"-2"-2"-470,-5-3 1151,0 0 308,238 67-2279,-206-58 1,-4-1 0,0-1 0,5 3 798,-3-2 1,4 1-1,2 2 1,3-1-1,0 1 1,0 0-1,-1 0 1,-3-1-1,-3-2 60,1 1 0,-4-1 1,-1-1-1,1 1 0,5 1-177,-4-2 1,2 2-1,3 0 1,2 0-1,0 1 1,1-1-1,0 1 1,-1-1 0,-2 0-1,-2-1 138,3 1 0,-3 0 1,0-1-1,-1 0 1,1 0-1,2 1 1,3 0-110,-7-2 0,1 1 0,2 1 1,2 0-1,1 0 0,1 0 0,0 0 1,1 1-1,-1-1 0,-1 0 1,-1 0-1,-1-1 0,-3 0 0,-1-1 102,9 3 1,-3-2 0,-2 1-1,-1-1 1,0-1 0,0 2 0,3-1-120,-2 0 1,1 1-1,2-1 1,-1 1-1,1 0 1,0 0-1,-2-1 1,0 0-1,-3 0 114,6 1 0,-4-1 1,-1 0-1,1 0 1,1 1-1,4 0-9,-10-2 1,3 1 0,1 0 0,1 1-1,1-1 1,1 1 0,-1 1 0,1-1-1,0 0 1,-2 0 0,0 0 0,-2 0-114,4 0 1,-1 1-1,-1 0 1,-1 0-1,0 0 1,0 0-1,1 0 1,-1 0 0,2 0 93,-1-1 0,1 1 0,1-1 0,0 1 0,0 0 1,-1-1-1,0 1 0,-2-1 0,-2 1 0,-2-2-121,10 5 0,-2 0 1,-2 0-1,-6-2 1,-8-2 502,1 2-2853,-7-4 1391,-14-9 1304,-6-6-184,0-1 0,1 3 0,1 2 0</inkml:trace>
  <inkml:trace contextRef="#ctx0" brushRef="#br0" timeOffset="20171">14926 6309 6876,'5'3'3276,"-1"0"-563,-4-3-2144,4 46 652,-15-22-971,8 4 1,-4-2-181,-14-12 1,-9-3-104,4-4 0,-4 0 1,-5 1-1,-1-1 1,1 0-1,2-1-623,2 1 1,1-1-1,1 0 1,-1 0 0,-2 0 368,-4 1 1,-2 0 0,-2 1-1,1 0 1,2-1 0,4-2-248,-6 2 1,3-2 0,4-1-832,0 0 1,1 0 1364,-7 0 0,1-1 0,2 1 0,15-3 0,-1 1 0</inkml:trace>
  <inkml:trace contextRef="#ctx0" brushRef="#br0" timeOffset="22119">16810 7251 14927,'5'6'3164,"-2"-2"-2929,-3-4-2318,0 0 1097,12-2-2291,2-4 0,4 1 2457,-2-4 1,-11 6 0,-1 0 0</inkml:trace>
  <inkml:trace contextRef="#ctx0" brushRef="#br0" timeOffset="22287">17343 7183 14750,'2'5'1591,"-1"0"-4868,-1-5 2457,16-11 1,-12 8 0,12-8 0</inkml:trace>
  <inkml:trace contextRef="#ctx0" brushRef="#br0" timeOffset="22426">17725 7142 12969,'7'5'1073,"-2"-2"-1423,-5-3-743,0 0 1,0 0 0</inkml:trace>
  <inkml:trace contextRef="#ctx0" brushRef="#br0" timeOffset="22573">18285 7142 13361,'11'8'3134,"-3"-2"-2185,-8-6-4226,0 0 0,11-1 2709,-5-3 0,6 2 0,-8-1 0</inkml:trace>
  <inkml:trace contextRef="#ctx0" brushRef="#br0" timeOffset="26111">1639 9245 7890,'1'3'2805,"0"-1"-1940,-1-2-377,10-1-435,-7 0 101,10 0 291,-6 4-22,11 9-322,-3-2 16,8 8-32,3 0-142,-4-3 33,-1-2 1,4 1-3,6 2 1,2-1-198,-7-2 0,2 0 209,5 0 0,3 2 0,-3-2-630,-9-4 1,-1-1 643,0 1 0,1 0 0,2 0 5,-1-1 1,0 1 0,0-1 71,9 2 1,0 1-39,-6-3 0,0 1 1,-1-1 9,5 1 0,-2-2-31,-8-1 0,-1-1 22,0 1 1,0-2-15,-1 1 1,1 0-12,-2-1 1,2 0-124,4 0 0,3 1 84,-3-1 1,3 0 0,-2 0-263,-1 0 1,0 0 285,6 1 0,-2 0-78,-6-1 80,-8 0 380,11 2-329,3 0-98,-4-1 610,-2-1 1,2 0-896,-4 0 1,1-1-168,5 0 0,0 1 503,-6-1 0,-1-1-170,3 1 0,-2-1 83,3 0-39,14 2 135,-19-2 1,1-1-53,13 1 166,-12-1 0,-2 0-703,-3 0-929,20-1 565,-19 1 118,14-1 1,-23 0 0,-3 0 0</inkml:trace>
  <inkml:trace contextRef="#ctx0" brushRef="#br0" timeOffset="27010">6568 9259 2713,'-5'-2'2682,"0"0"286,5 2-2881,-16 5 833,6-2-576,-24 10-215,15-4 235,2-2 0,-3 2 61,-3 2 1,-1 0-386,5-1 1,-1-1-15,-4 3 1,0 0-17,-2-1 0,1-1 350,-8 8-307,7-6 1,-4 0 3,0 2 1,-2 0 0,1 0-39,4-2 1,2-2 0,-3 1-774,2 0 0,-3 1 0,1-1 1,2 0 769,-12 3 1,3-1-13,8-4 1,1 0-1032,-1 0 0,-1 0 1031,0-1 0,-2 1-363,-4-1 1,-4 2-1,2-2 436,1 1 0,-1-1-46,1 0 1,-2 0 0,1 0-48,7-2 0,1 0 0,2-1 390,-5 2 1,-1-1-382,-1 1 1,-3 0-1,0 0-2,3-1 1,1 0 0,0 0-2,6-1 1,0 0 0,1-1 882,-14 3 0,3-1-1088,4-2-94,8-1 2517,13-2-2877,4-1-1053,13 0-1555,-3 0 3591,3-1 0,-1 1 0,-1-1 0</inkml:trace>
  <inkml:trace contextRef="#ctx0" brushRef="#br0" timeOffset="28423">3783 10119 3455,'-3'-4'3256,"0"0"-2836,3 4-36,-73-17-48,53 11 0,-1-1-261,-8 0 1,-4-2 0,5 1-1077,8 1 1,2 0 1216,-14-3 352,7-1 0,1-1-420,4 4 0,0 0-130,-5-5 1,1-1 62,-6-2-70,0-1-11,2 0-17,10 4 1,0-1-17,0-4 1,0-1-17,3 4 0,2-1-67,0-2 0,3 0 116,5 0 955,3-1-955,0 1-123,2 0 674,2 0-637,6 0 1,1 0 79,4-5 307,-1 4 0,0 1-307,4 1-41,0 1 999,2 2-952,11-5-76,-4 6 1,2-1 75,-6 3 0,1 0-404,7-2 0,-1 1 311,7-2-11,-8 5 1,0-1 62,-5 3 1,-1 1-11,7-3 1,2 1-132,-5 2 0,2 0 0,-2 1-386,1 0 0,-1 0 531,0 1 1,2-1 0,-2 1-4,-5 0 1,-1 2 39,19-3 0,-2 0-5,0 2-4,-1 1-64,-2 1 1,0 0 27,-11 1 0,0-1 13,13 1 0,0 0-9,-16 1 0,1 0-23,18 4 0,0 1 61,-14-2 0,1 0 4,10 4 0,3 0 0,-4 0-1,-12-2 0,-1 0 0,12 3 0,-2-1 1098,-1 2-1098,-11-3 0,0 0-6,8 3-1348,3 4 0,-1 1 1352,-4-1 3,-3-2 0,0 1 402,-2 6-344,-6-4-50,3 4 852,-8-4-743,1 14-51,-6-3 156,1 5-142,-5-10 37,-3-6 75,-2 1 3083,-6-1-3042,-5 1 1,-3 1-722,-7 4 519,4-4 0,0 0 41,-6 1 0,7-6 0,0 0-1078,-13 5 1055,13-5 1,-2-1 325,-11 1 1,-3 0-179,1-2 1,-1 1-724,8-3 1,-2 0 0,1 0 597,4-2 0,0-1 0,1 0 12,-4 1 1,1 0 9,0-1 1,-1 1-25,0 0 0,1-1-57,2 0 0,-2 0-48,-2 0 1,-2 1 0,2-2 14,1 0 1,1 0-36,0 0 0,-1 0 0,1-1-126,-2-2 1,1 0 51,7 0 1,-1-1 251,-6 0 0,-1-1-238,11 0 1,-2-1-690,-7-1 0,-3-1 1,2 0-395,5 1 0,-1 0 1197,-6-2 0,-3-1 0,7 2 0,6 1 0,-2-1 0</inkml:trace>
  <inkml:trace contextRef="#ctx0" brushRef="#br0" timeOffset="29657">9108 10051 10298,'-4'-1'557,"1"0"-373,-16-4 1,-12-2 0,4 1-3462,-7-4 3230,5 2 1,-6-1 0,5 0 33,8-1 1,2-1-939,2-2 1,2-1 999,0 0 0,1 0-38,-3-16 1145,14 8-1072,4-14-39,7 9-23,-3 8 0,3 0 82,10-6 0,5 1-83,-2 4 0,2 0 632,5-5 1,1 2-682,3 3 0,1 3 907,-6 7 1,0 1-880,5-3 0,0 1-3,-3 3 1,3 1-26,4-1 1,5 0 0,-2 0-9,-1 1 0,1 0 17,-9 2 1,2-1 0,0 1 0,0 1-22,3 1 1,-1 1 0,-1 1-696,5-1 1,2 1 713,-9 0 1,3 0 0,1 1 0,0 1-15,-1 1 0,0 1 0,-1 0 0,0 0 35,4 0 0,0 0 0,-1 0-601,5 3 0,-1 0 0,-4 0 599,-7 0 1,-4 0 1,1 1 0,-1 0 0,-5-1 0,-1 1-2,5 0 1,-1 0-1605,7 7 1599,-2-1 0,-1 2 7,1 3 320,-8-4 0,-3 1-275,-10 12-40,-1-5 666,-7 9-671,2-8 30,-2 0 1,-3 0-31,-5 6 483,2-5 0,-3-3-520,-11 1 34,-4-1-2,-4-2-68,-3 0 10,15-11 0,-2 1-140,-6 0 1,-5 0-1,2-1 933,-1 0 0,-1-1-730,-1 0 0,-2 0 0,-1-1 26,2-2 0,0-2 1,1 0-712,4-1 1,1 1 0,-1-1 684,-10 0 0,-1 0 0,1-1 0,9 1 0,1-2 0,-3 0 30,1 0 1,-4-1 0,-1 0 0,0 0 0,4 0-549,-5 0 1,4 0-1,-3 0 527,5 0 0,-2 0 0,-1 0 0,1-1 0,2 1 29,-5 0 0,3 0 1,2 0-382,-5 1 1,0-1 315,8 0 0,-2 0 0,3 1 191,2-1 1,1 0-1804,-8-2 1,2-2 1425,-6-3 0,-2-1 0,29 5 0</inkml:trace>
  <inkml:trace contextRef="#ctx0" brushRef="#br0" timeOffset="30756">15021 10078 0,'-33'-8'133,"-1"0"1,0 0-1,1 0 1,2 1 0,3-1-1,-3 0-61,-3-2 1,-3-1 0,0 0 0,6 0 182,1-1 0,2-1 141,4 1 1,-1 0 0,3 0-379,4-1 0,2-2 183,-1-11 0,2-2 46,0-6-120,5 7 1,6 0 293,11 8 0,5 1-493,7-10 45,0 10 1,3 2 7,-4 4 1,3 0-49,9-2 0,7-1 0,-3 2 48,1-1 1,1 1 254,-9 3 0,2-1 1,2 1-1,-1 1-232,7-1 0,-1 2 0,0 1-242,-6 1 0,-1 0 0,1 0 279,0 1 1,1 0-1,0 1 1,-1 0 352,1 0 0,-1 1 0,3 0-398,1 2 0,3-1 0,3 1 1,-1 0-1,-1 0-9,-4 1 1,-1 0 0,-1 0-1,1 1 1,1-1-191,-1 1 1,1-1 0,0 1 0,0-1-1,0 1 1,-3 1 183,6 0 1,-2 1 0,-1 0 0,-2 1-6,-1 0 0,-3 0 0,2 2 96,-2 0 0,0 1 0,2 0 1,-2 1-99,7 3 1,0 1 0,0 2 184,-6-2 1,0 2 0,0 0 0,-3-1-190,1 2 0,-3-1 0,-3 2-20,4 13 0,-7 1 13,-7 4 37,-12-11 0,-4-2 126,-15 8 325,-6-12 1,-9-1 0,2-1-208,-1 0 0,-3-1-315,8-3 0,-4 0 0,0 0 0,2-2 230,3-2 0,1-1 0,-3-1 48,-3 1 0,-3-1 1,0 0-1,1 0-88,-3 0 1,2-1-1,-2 0-48,1 0 1,-1 0-1,-1-1 1,-1 0-10,8-1 0,-1-1 0,1 0 0,-1 0 1,-1 0-282,0 0 1,-1-1 0,-1 1 0,1-1 0,0 1 208,0-1 0,0 0 0,0 0 0,1 1 0,0-2-55,-5 1 0,0 0 0,1-1 0,1 0-166,4-1 1,0 0 0,2-1 0,1 1 47,-1-1 0,3 0 0,-1-1-137,-5 0 1,-1 0 0,1-2 353,3-5 1,0-1 0,5 1 0,7 5 0,0 0 0,-7-8 0,-1 0 0</inkml:trace>
  <inkml:trace contextRef="#ctx0" brushRef="#br0" timeOffset="33514">6582 12891 6291,'9'1'1817,"-3"0"-1817,-6-1-31,0 0 661,10 0-448,-5 0 20,6 1 243,-5-1-190,-2 0-9,2 1-27,-2-1 299,10 0-345,-3 1 74,6-1 7,-6 0 155,4 0-311,-2 0-17,4 0 129,12 0-204,-9 0-634,14 0 631,-18 0-3,11 0 5,-7-1 32,11 0 19,-5 0-27,2-2 1,1 1 26,9-2-522,-6 1 0,-1-1 539,7-2-29,-18 3 1,0 0-27,0 0 1,1 0-15,-1 0 0,1-1 21,0 1 1,2-1-983,4 0 0,3 0 1,-2 0 956,0 0 0,1-1-16,0 1 0,2 0 0,-3 0-393,-4 1 1,-1 0 413,1 0 1,0 0 12,-1-1 0,0 1-15,1 0 0,-1-1-3,-2 1 0,2 0-437,3-2 0,2 0 1,-2 0 436,-1 0 0,-1 0 0,2 0 0,1-1 0,-3 0 159,-4 1 0,-1 0-75,9-4 0,0 0-81,-6 2 0,0 0 61,13-5 1,1 0-11,-8 2 1,0 0 531,-1 0 1,0 1-543,-3 0 1,-1 1 0,7-3 20,1 0-4,-1 0-24,1-1 7,0 0-488,-1-1 0,1-1 462,-12 5 0,1 0 0,11-5 0,0-1 1833,1-2-1825,-13 4 1,1 0-56,-1 3 1,-1-1 7,0-2 0,1 0 914,12-6-896,-9 2 0,-1-1-33,7-5 31,-6 6 1,-1-1-17,-3 4 0,-1 1 1203,10-9-1187,-9 9 1,1-2-1257,5-5 0,0 0 1238,-9 7 1,-1 0 16,10-8 1,-2 1 4,0-2 1,-1 1-1721,-1 0 1721,-1 1 6,-1 0-545,-2 1 537,4-1 1,1-2 1155,3-2-1156,2-2 1,0 1-52,-2 4 50,-8 8 0,0 0 152,6-6-158,0 3 1,0 0-20,5-4 28,-5 5 0,0 0 35,-5 4 0,-1 1 1799,8-6-1801,8-4 121,-13 8-79,1 2 1,1 0-45,3-2-31,-4 2 0,0 1 3009,0 2-3082,-3-1 67,12 0 640,-6 0-669,8 1 0,2 0 24,5-2-350,-9 2 0,1 0 359,-6 3 1,-3 1 9,13-3 206,-12 3 1,0 0-215,5-1 0,-1 1 0,1 1-290,-6 0 1,1 1 356,5-1 0,-1 0-33,6 1-34,-2 1-11,-8-1 11,12 1 47,0 3 1,1 0-414,-10-2 1,0 2 377,5 0 0,4 2 0,-4 0-1134,-4-2 1,-2 2 1122,5 1 0,-1 0 13,-8-2 0,1 1-273,3 1 0,3 1 0,-2 0 259,-1-1 0,1 1 3,10 4 0,-1 0 2,-11-4 1,-2 0 16,6 3 1,-1 0-23,-2-2 0,2 1-3,2 2 0,4 1 1,0 1-1,-3-2-349,0 1 1,1 0 353,4 2 0,4 1 0,-5-1 2,-8-4 0,-3 0-1,1 0 0,1 0 1,0 0 0,0 1-3,1-1 1,-1 1 1,1-1 0,1 1 12,4 2 1,4 1 0,-3-1-570,0-1 0,0 1 554,-3-2 0,3 2 0,1-1 0,-5-1-3,2 0 0,-2-1 175,-3-1 0,1 0 0,-1-1-191,1 1 1,0 0 208,-1-1 1,2 0-191,4 3 0,4 0 0,-3-1 25,1 0 0,-1 1-26,0-1 0,3 1 0,-4-1 1,-4-1 0,-1-1 17,11 3 0,1 1-17,-8-4 0,-1 1-1,-5-2 0,2 0 0,1 1 1,7 0 0,1 1 0,-1 0 0,-1-1 0,0 1-1,2-1 0,1 1 0,-2-2 1,-5 0 0,-1-1 0,1 0 0,-1-1-6,-1 1 1,-1 0-18,6-1 1,-1 1 22,-5-1 0,2 0-7,7 2 1,5 1-1,-4-1 4,-2 0 1,-1 0-70,1 0 0,2 1 0,-3-1 55,-7-2 0,-1 1-617,9 1 1,1 0 636,-10-1 0,1-1-2,5 2 1,2 0-151,-6-2 0,1 0 0,-1 0 152,-1-1 0,0 1 11,6 1 0,3-1 0,-3 1-10,-9-3 0,-2 1 289,8 0 1,0 1-268,-4-1 1,1 1-26,5 1 1,0-1-2,-6 0 0,1 0 0,0 0 0,-2 0 1367,-3-2-1762,2 1 2336,-10-3-2518,0 0-745,-9-1-67,-2-1 1479,-13-4 1,9 2-1,-9-2 1</inkml:trace>
  <inkml:trace contextRef="#ctx0" brushRef="#br0" timeOffset="33675">14448 12563 15459,'7'7'-367,"-2"-2"367,-5-5-3277,0 0 2616,-22 1 0,16-1 1,-16 1-1</inkml:trace>
  <inkml:trace contextRef="#ctx0" brushRef="#br0" timeOffset="39429">11116 10829 6308,'6'4'3276,"-2"-1"0,-4-3-2234,0 0-163,-28-8-4156,17 6 2855,-15-2 1,-3 1 511,4 5 453,-5 1 0,-3 1-569,1 3 1,1 0-51,5-1 1,2 0-966,-1 1 1,6 1 735,9-2-45,5 1 89,4 0 2602,5 0-2487,5 0-188,20 7 272,-10-6 1,1 0-273,1 0 1,0 1 270,1 0 0,-1-1 54,9 5-136,-4 0 136,-4 0 9,-5-1 2464,-6 6-2294,-5-8 335,-13 4-368,-4-11-47,-12 0 81,-13-2-356,9-2 0,-1-1-63,5 0 0,1 1-410,-8-2 0,5-1-739,10-1-1880,-2-2 3018,16-3 0,-2 6 0,2-3 0</inkml:trace>
  <inkml:trace contextRef="#ctx0" brushRef="#br0" timeOffset="39784">11444 10897 10788,'-4'4'1073,"-18"1"1,-13-1-1,5 0-4350,-1 3 2658,1-4 0,-6 2 0,8 2 439,8 12 6,10-8 682,1 7-734,10-10 63,4-1-260,11-1 197,1-2-699,20-1-321,1-5 955,-19 1 0,1-1 804,17-4-704,-7-4 317,-11 3 341,0-1 891,-10 4-285,-6 2-757,0 1 2960,-3 2-2933,0 1-279,0 3-27,0 3-272,-1 13-888,3-4 120,1 5-1539,12-12 2542,6-9 0,-6 0 0,-1-3 0</inkml:trace>
  <inkml:trace contextRef="#ctx0" brushRef="#br0" timeOffset="40262">11744 10925 6145,'10'3'3276,"-2"0"-103,-8-3-2700,0 0-529,-27 36-444,18-22 414,-6 7 1,2 0-251,10-10-19,2-2-1154,0 0 899,1-5 383,1 0 73,2-7-165,8-7 137,2-1-572,11-8 1,2 0 471,2 1-341,-3 0 0,-1 3 623,-2 4-782,2 3 992,-9 4 695,4 5 271,-14 7-773,2 2-185,-8 4 73,-5 1-109,2-3 1320,-4 1-1471,3-4 994,3-5-1025,-1 1-68,3-5-77,10-6-239,22-11 311,-4 2-1517,-7 5 1,-1 0 1589,4 0 13,-4 3 133,-2 1 109,-3 3 53,-5 2 747,-1 1-150,-5 7-662,-1-1-142,-3 7 3060,-3-4-3233,-2 1-82,-1-1-398,1 0-2725,1 1 1222,2-5 2055,1 1 0,1-5 0,0-1 0</inkml:trace>
  <inkml:trace contextRef="#ctx0" brushRef="#br0" timeOffset="40460">12304 10938 6199,'1'7'3177,"0"-1"-967,-1-6-264,0 0-1845,5 30-56,-8-13-47,2 13 1,-2 1-181,-4 2 29,3-13 0,1-1-986,1 9 175,2-16-310,0 1 454,0-9 1,0-2 0,1-1 0</inkml:trace>
  <inkml:trace contextRef="#ctx0" brushRef="#br0" timeOffset="40677">12372 11020 6336,'3'5'3276,"-1"-2"-1518,-2-3-2024,38-33-481,-20 23 696,7-9 1,0 3-59,-3 14-28,6 2 165,-8 5 61,3 3 729,-15 20-48,-14 0-789,-4 6 400,-13-11-56,2-9-117,-2-3-183,-1-2-1664,-5-3 1,-2-2-356,-2 1 1050,2-3 1,2-2-2334,10-4 3057,2-8 0,10 7 0,1-3 0</inkml:trace>
  <inkml:trace contextRef="#ctx0" brushRef="#br0" timeOffset="40900">12864 10747 11860,'7'8'2050,"-2"-1"-1725,-5-7-185,-22 39-140,14-17-327,-2 3 1,-1 7-1,3-5-189,2 3-79,2-4 1,1-2-633,1-10-291,-1-1-105,0-3-281,1-3 1904,0-2 0,2-3 0,0-1 0</inkml:trace>
  <inkml:trace contextRef="#ctx0" brushRef="#br0" timeOffset="41067">13055 10952 10944,'7'10'2050,"-1"-2"-2764,-6-8-22,-18 30-2541,13-21 3149,-13 20 0,18-28 0,0-3 0</inkml:trace>
  <inkml:trace contextRef="#ctx0" brushRef="#br0" timeOffset="41227">13069 10815 11126,'28'9'-547,"-1"0"1,3 2 0,-5-1 0,-12-3 0,2 3 0</inkml:trace>
  <inkml:trace contextRef="#ctx0" brushRef="#br0" timeOffset="41465">13260 10979 7470,'3'3'2024,"-1"-1"-831,-2-2-728,-11 37-185,8-27-180,-3 11 1,1-5 451,5-15-317,0-3-235,0-1-64,12-14 100,-2 4 17,13-9-47,-6 10 2,2 1 3,0 1 79,-1 2-9,-3 3 6,5 1-149,-8 2 60,2 2-7,-7 2-3268,2 5 2384,-2 1 257,1 2-1867,0 3-774,2-5 2942,1 1 1,-4-6 0,-2-3-1</inkml:trace>
  <inkml:trace contextRef="#ctx0" brushRef="#br0" timeOffset="41926">13875 10966 6437,'1'5'3276,"-1"0"0,0-5-115,-50-12-3310,25 18 1,-2 3-425,-5-12 1,0 2 506,7 11 1,6 3-254,12-3-31,4-3-398,6 4 208,7-7 332,3 0 26,5-3-98,8-3 174,-6-1-12,4 1 0,0-1 46,-3 0 66,14 1-5,-23 4 11,0 3 0,0 4 5,-3 3-2607,-2 18 2644,-4-9-2202,-8 12 2295,-5-16-48,-7-1 201,-4-2-61,-4-2-630,-2-1 429,-3-2-307,0-2 1,0-2-191,-5 1 276,8-2 1,2-1-159,6-2 2175,8-1-2057,5-3 2983,4-1-2748,7-4 422,12-4 1,4 1-62,9-5-643,-2 3 0,0 0 517,8-2-91,-13 6 0,0 1-144,0 1 0,1 1-971,-1-1 0,2 0 762,11 3 1,-2 1-789,4 0 228,-10 1 1,-3 1 768,-5 6 0,-11-4 0,-3 4 0</inkml:trace>
  <inkml:trace contextRef="#ctx0" brushRef="#br0" timeOffset="42451">11335 11348 11891,'10'2'3198,"-2"0"-3198,-8-2-126,3 42-314,-2-17 1,1 1 296,1 5 0,1 1-1116,-1-5 1,0-3 860,1-3 790,-1-2-367,-5-7 349,-3-1-889,-21-8 215,5-5-181,-15-3-175,12-5-147,-7-7 803,7 3 165,-6-4 308,12 11 0,-1 0 82,-5 0-1065,5 3 1,0 1 691,-3 2-129,0 4 166,0 1 408,2 8 1,2 4-510,3 3-116,-2 12 178,44-12-136,1-9-8,-7-5 1,3 0-85,1-2 1,2-1-1,1-1-235,-2-1 0,0 0 0,1 0 287,5-1 1,0 1-1,0-2-539,6-1 1,-2-1-354,-11-1 1,-2 0 12,-1 0 0,0 0-1197,14-6 2072,-4 0 0,-17 5 0,-4 1 0</inkml:trace>
  <inkml:trace contextRef="#ctx0" brushRef="#br0" timeOffset="42582">11662 11553 6675,'7'1'3276,"-2"-1"0,-5 0-2430,0 0-712,-16 39-1431,11-16 889,-3-1 1,1 0-900,10-6-1970,3-13 2457,-1-2 1,0-1 0,-3-2 0</inkml:trace>
  <inkml:trace contextRef="#ctx0" brushRef="#br0" timeOffset="42730">11594 11416 11426,'-3'-8'2426,"0"1"-2138,3 7-3565,0 0 698,32-1 726,-15 1 1244,8 0 1,-1 0-1,-10 2 1,1-1 0</inkml:trace>
  <inkml:trace contextRef="#ctx0" brushRef="#br0" timeOffset="42979">11881 11498 8209,'-2'-5'3276,"0"0"-2859,2 5-999,-4 28-681,33-17 725,-13 19 434,4-25 1,4-3 568,-4 5 0,-2 1 81,-1 2 126,7 8 344,-34-5-753,-2-3-120,-10 2-520,-2-7 1,-1-1-559,-7 0-704,7-2 1,1 0-730,0-3 2368,3-5 0,10 4 0,2-3 0</inkml:trace>
  <inkml:trace contextRef="#ctx0" brushRef="#br0" timeOffset="43160">12345 11334 13347,'4'8'1394,"-16"15"1,-3 2-4672,6-3 1899,-7 5 1,2 3 797,12-10 0,3-1 1338,2 9-1377,0 5-2658,1-5 2899,-11-12 0,5 1 0,-7-13 0</inkml:trace>
  <inkml:trace contextRef="#ctx0" brushRef="#br0" timeOffset="43560">12181 11539 13740,'5'-1'1478,"-2"1"-2945,-3 0-1810,56-2 0,-24 2 1638,2-1 1,0 0-755,-9 1 3239,-12 0-644,-4 1 363,0 2 533,5 7-843,-4 3-110,5 3 110,-6-1 0,-1-3-135,-1 0-30,1-1 3186,4 4-1053,-5-7-1584,0 2 649,-5-8-846,-2-4-256,1-8 58,5-3-155,2-4-52,6 2 27,8 0-72,-4 3-65,7-2-199,10-2 39,-14 6-266,0 1 1,0 1-308,-1 1-132,4-2-272,-8 5-2067,4 1 2457,-8 2 1,1 0 0,-10 1 0</inkml:trace>
  <inkml:trace contextRef="#ctx0" brushRef="#br0" timeOffset="43678">12809 11539 1690,'0'7'3276,"0"-1"-246,0-6-3010,0 0-20,0 35-73,7-20 493,-6 6 1,1 0-2477,9-4 472,-8-9 122,1 2 1462,-4-11 0,0 1 0,0-2 0</inkml:trace>
  <inkml:trace contextRef="#ctx0" brushRef="#br0" timeOffset="43826">12714 11403 13148,'-4'-8'2101,"1"2"-1861,3 6-3517,0 0 2786,42 0 1,-32-1 0,11 1-1,0-1 1</inkml:trace>
  <inkml:trace contextRef="#ctx0" brushRef="#br0" timeOffset="44211">13205 11430 9074,'-10'0'1638,"-12"15"0,0 6-321,12-2-2486,-9 5 1,2 0 761,16-2 181,1-2 794,7 11-619,-2-11 132,4 2 473,-5-15-347,-3-5-73,0-2-629,1-8 44,20-6 176,-4-3 382,-1 7 1,1 1-262,6-3 92,0 1 15,0 3-53,8 2 399,-11 7-19,0 3-61,-15 6 142,-14 9-143,-3-3-20,-3-3 0,-4 0-18,-8-2 1,-1-1-980,5-2 1,0 0 716,-5-1 1,1-2-541,2-3-759,2-1-475,5-3 1240,2-5 0,8 3 0,3-3 0</inkml:trace>
  <inkml:trace contextRef="#ctx0" brushRef="#br0" timeOffset="44427">13588 11607 2641,'-2'-7'3276,"1"1"-3262,-15 18 1,-2 8-441,9-7 664,-10 9 0,5-1-809,19-13 1213,1 2-1051,5-10-120,8-7 64,-1 0 1275,9-6-1646,-1 2 1,0 0 107,9-4 642,-6 4 0,0 0 86,1 2 0,-13 4 0,-4 1 0</inkml:trace>
  <inkml:trace contextRef="#ctx0" brushRef="#br0" timeOffset="44534">13847 11580 7193,'7'5'3276,"4"29"-426,-13-13-2881,5-1 0,-1 0-61,-5 0-1112,4-5-706,6-8 701,-1 0 212,6-10-143,-2-2 320,0-6 1,-4 5 0,-1 0 0</inkml:trace>
  <inkml:trace contextRef="#ctx0" brushRef="#br0" timeOffset="44711">14161 11457 11782,'2'7'2993,"0"-2"-2049,-2-5-1871,-29 64-1143,22-40 1625,-3 1 1,-2 6-1,5-7-686,7-8 165,0 3 966,1-9 0,-1-6 0,0 0 0</inkml:trace>
  <inkml:trace contextRef="#ctx0" brushRef="#br0" timeOffset="44967">13970 11594 12109,'5'2'2762,"-1"-1"-6039,-4-1 0,84-13 2567,-60 10 0,0-1 423,3 0 0,5 0 0,0 0 0,-6 0 323,-5 2 1,-2 0 1239,14 0-906,-17 7-152,-5 2-88,4 23-180,-10 0-77,1 7-173,-6-9-195,0-6-1841,0-4 119,0-6 1593,0-8 1,0-8 0</inkml:trace>
  <inkml:trace contextRef="#ctx0" brushRef="#br0" timeOffset="45351">14421 11594 6428,'4'6'3276,"0"-1"-717,-4-5-2702,0 0 351,66-3 433,-43 9-698,14-7 1,-4 4 334,-25 8 110,-4 1-388,-2-3-221,5 8-919,0-7 342,1 2 0,3-8-403,3-3 1016,-2-3 431,18-8 575,-9-2-321,6-2-35,-11 5 97,-1 3-354,-4 3 335,14 1-53,1 12-246,-2-3 61,-1 8 45,-13-6 20,-3 0-48,-1-1 87,0 2-409,-2-4 167,0 0-335,-1-4-1582,-2-2-216,1-1-1311,0-1 2457,-2-4 1,1 4 0,-1-3 0</inkml:trace>
  <inkml:trace contextRef="#ctx0" brushRef="#br0" timeOffset="46331">9477 8207 10295,'6'5'1447,"-1"0"-1447,-5-5 367,0 0-426,163-49-1437,-129 39 1,2 1 1509,-5 0 1,7-2 0,4-2 0,0 1 0,-4 2 0,-8 1-996,4 1 0,-5 0 978,8-1 0,0-1-575,-8 1 0,-3 1 105,1-2-608,5-2 25,-29 9 927,-3 0-1487,-5 2 1616,-8-1 0,6 2 0,-5-1 0</inkml:trace>
  <inkml:trace contextRef="#ctx0" brushRef="#br0" timeOffset="46595">9655 8016 2554,'-3'-7'2159,"1"2"-922,-27 18 0,-8 10-1237,10-2 233,-1-2 1,-4 4 0,6-3-234,5 8 600,10-11 1,2 0-637,1 5 80,5-7 38,2-3 2832,7-6-2645,2-6-20,8-1-253,7-2 0,5-3-1135,8-2 0,2-1 93,-2 1 1,2-1 1045,-7 0 0,2 0 0,-7 2 0,1 0 0,4-3 0</inkml:trace>
  <inkml:trace contextRef="#ctx0" brushRef="#br0" timeOffset="46967">10583 7743 10275,'-5'-9'3276,"1"3"-2644,-26-4 0,-10 4-352,9 5 0,-2 2-1215,-3-4 0,-3 0 0,2 3 935,3 3 0,3 4-74,6 3 1,4 1-151,6 1 627,1 4-1068,31-4 0,7-2 312,3 1-102,4 0 1,1-1 417,-11-6 1,-2-1-194,0 1 1,1 0 193,16 2 204,-16-1 1,-2 0 431,6 9-332,-10-4 5,-29 4-240,-7-9-309,1-2 0,-2 0-1363,1-2 1,0 0-1639,-12-1 3002,-4-4 0,31 2 0,-2-2 0</inkml:trace>
  <inkml:trace contextRef="#ctx0" brushRef="#br0" timeOffset="47361">10870 7675 10606,'6'0'2637,"-2"0"-1494,-4 0-1151,-69 14-3269,46-6 2206,-15 1 0,2 2 2085,26 4-1383,5-5 1117,5 1-1119,11-8 19,3-2-110,9-3-378,-2-2 0,-1-2 411,1-1 1248,1 0 0,-1 0-864,-11 2 174,8 1 316,-12 2 37,-1 1 610,-2 2-342,2 4-579,0 2-84,4 9-185,-3-5 92,3 5-618,9 1 316,-8-10-64,10 4 1287,-12-11-2125,6-3 188,-3-2 1022,13-15 0,-15 11 0,5-6 0</inkml:trace>
  <inkml:trace contextRef="#ctx0" brushRef="#br0" timeOffset="47813">11157 7688 6392,'4'1'3276,"-1"0"-779,-3-1-2732,-13 45 78,9-32 85,-3 12 1,3-3-85,7-19-15,2 0 171,-1-3 98,4 0-227,6-13 76,-1 3-303,9-15 219,-9 11 11,5-4 42,8 0-42,-7 6 126,4-1 39,-12 9 406,-5 5-117,-4 2 89,1 13-366,-3 1-49,0 4-184,0-4 124,0-11 105,3 0-425,3-9 305,1-1-89,4-4-28,4-7 52,-1 3-116,16-12 251,-11 11 174,3-1 145,-11 9 348,-6 5-300,-1 2 243,2 13-657,-3 5-59,1 4-199,0-2-275,-1-10-134,3-1-293,-1-2 1010,10-2 0,-10-3 0,6-2 0</inkml:trace>
  <inkml:trace contextRef="#ctx0" brushRef="#br0" timeOffset="48215">11690 7661 6493,'3'0'3276,"0"1"0,-3-1-1890,-4 31-1436,2-13-44,-1 17 0,2 2-59,4-13 1,2-2-469,-1 6 1,0 0 512,3-8 0,1-3 225,3 5-226,-1-4 20,-2-4-12,-2-4-613,-2-3 495,-2-3-198,-1-5 580,-1-5-827,-2-4 309,-2-5 290,-1-2 71,-1-5 0,1-4 85,1 1 0,1 0-1540,-2-7 0,2 1 1449,1 3 0,2 2 73,0-10-420,2 2 492,3 5-145,3 7-129,13 1 384,-2 11-90,5 2 90,-6 12 426,-3 8-382,-7 0 2977,2 19-2377,-8-11-671,-5 6-74,-2-12-65,-5-6 437,-2-2-599,-2 0-1566,-5-3 1,-1-1 1352,-3-5 1,-11 3 0,26-6-1</inkml:trace>
  <inkml:trace contextRef="#ctx0" brushRef="#br0" timeOffset="48618">11976 7429 7442,'2'6'3276,"0"-1"0,-2-5-2240,9 61-1125,-3-32-1004,-1-4 1,0 4 0,1-5-42,8 5 1097,-4-2 233,12-4-274,-9-2-12,10-4-36,1-2-514,3-6 568,-1-2-169,2-5 1735,2-12-1721,6 0 91,-17 1 1,2-2-435,11-5 0,0-2 543,-10 5 1,-2-2-29,5-2 0,-3 0 159,-3-3 176,-15 8-123,-3 3 988,-4 2 93,-22 1-851,-8 7-420,12 1 1,0 1 116,2 2 0,1 2 87,-7 8 16,3 2 884,7 1-884,4 12-117,30-1-70,-4-1-265,9-15 0,2-4 35,4-4-1409,8-2 1,-1-2-1639,-9-2 3213,-1-1 1,-5 0-1,-19 0 1,-3 0 0</inkml:trace>
  <inkml:trace contextRef="#ctx0" brushRef="#br0" timeOffset="49162">10187 8016 11126,'9'1'3276,"-2"-1"-6553,-7 0 1687,40 39 1434,-19-18 1,0 1 205,-1-3 0,0 0 0,-1-1-199,5 6 1,-3-4-104,-1-3 73,-4-3 1143,-4-4-933,-6-4 238,-2-3-639,-14-4 174,-1-3 168,-13-4 81,-9-7-53,6 2 1512,9 4 0,0 0-1372,-2 0 0,1 0 336,-9-1-224,-5-2-109,18 10 946,6 1-1053,-1 3-2,0 1 450,-13 15-400,11 2-146,-5 6-801,19-6 790,8-6 64,9-2-126,5-7 1,7 0 0,-1-3-131,2-1 1,1-1-408,2 1 1,2 0 0,-3-3 392,-5-3 1,-2-2-765,4-2 0,-3-1 105,-9 3 0,0-1 422,8-6 1,-2 0 0,-7 4 0,2-3 0</inkml:trace>
  <inkml:trace contextRef="#ctx0" brushRef="#br0" timeOffset="49311">10761 8098 4001,'2'6'2798,"-1"-2"478,-1-4-3575,-2 50 439,8-33-453,-4 12 1,2-3-365,12-16-348,-1-2 436,1-2-2476,-5-3 2878,6-3 0,-10 0 1,3-1-1</inkml:trace>
  <inkml:trace contextRef="#ctx0" brushRef="#br0" timeOffset="49462">10706 8043 12914,'-24'-12'-1994,"10"2"-652,45 10 2646,-5 1 0,3-1 0,-2 0 0,-7 1 0,0-1 0,14 0 0,0 1 0</inkml:trace>
  <inkml:trace contextRef="#ctx0" brushRef="#br0" timeOffset="49680">11075 8043 6445,'3'6'3276,"-1"-2"-375,-2-4-1809,-67 31-1128,41-17-551,2-3 1,-3 2 0,7-1 432,9-2-714,9 1 552,8-3-429,16 8 507,10-2 235,1 0 3,-5-2-5,-14-5-4,-3 1 974,-2-1-2074,-4 8 1194,-8-9-760,-5 5 675,-15-10 0,12-1 0,-4 0 0</inkml:trace>
  <inkml:trace contextRef="#ctx0" brushRef="#br0" timeOffset="49912">11280 7975 12946,'13'0'2815,"-2"-1"-2815,-11 1-230,11 66 2,-9-45 0,1 1-656,4 5 1,1 3 0,-1-3 551,-2-5 1,1-3-1123,14 13-232,-11-11 549,1 2 1137,-12-12 0,2-6 0,-6-1 0</inkml:trace>
  <inkml:trace contextRef="#ctx0" brushRef="#br0" timeOffset="50065">11184 8166 11583,'-2'-5'2495,"0"1"-3893,2 4 430,71-6-600,-39 2 475,2 0 1,7-1 0,-8 1 837,-3-1 1,5 0-1,-27 3 1</inkml:trace>
  <inkml:trace contextRef="#ctx0" brushRef="#br0" timeOffset="50279">11567 8180 6255,'3'7'1679,"0"-1"-903,-3-6 938,11 38-4079,-8-27 2601,3 11 1,0-5 172,-6-15 1038,0-2-1122,0-9-235,-2-3 92,1-6-179,0 1-2602,6-2 2596,1 4 1177,15-14-2524,-4 10 258,5-3-537,-7 9 50,-5 7 1579,-2 1 0,-3 3 0,-2 1 0</inkml:trace>
  <inkml:trace contextRef="#ctx0" brushRef="#br0" timeOffset="50462">11826 8139 7123,'3'10'3219,"0"-2"-3219,4 25-302,-2-19-870,4 9 0,0 0 1172,1-11 0,1 1 0,-7-10 0</inkml:trace>
  <inkml:trace contextRef="#ctx0" brushRef="#br0" timeOffset="50663">11648 7961 2542,'-5'0'3276,"0"-1"-333,5 1-4816,46 2 1873,-26-2 0,1 0 0,6 1 0,-1 0 0,3-1 0</inkml:trace>
  <inkml:trace contextRef="#ctx0" brushRef="#br0" timeOffset="51163">12086 7948 12546,'4'6'2053,"3"32"-2143,-2-17-861,-1 3 1,2 1 788,7 4 332,4 0-820,0-5 0,1 1 555,-7-8 0,0 0 95,4 3 0,-2-1 81,-6-3 585,-6-11-1682,-8-8-82,2-9 751,-3-4-87,8-13 434,7 10 1031,3-6-762,14 0 367,-8 11-309,3-2-100,-12 12 28,-4 5-9,-2 2 225,0 15-466,-9 2-47,0 5-75,-7-5-382,3-8-327,0-2-423,2-2 429,-4-2 1,8-3 0,-4-1 0</inkml:trace>
  <inkml:trace contextRef="#ctx0" brushRef="#br0" timeOffset="51685">12482 8112 7850,'6'1'3276,"0"0"-1792,-6-1-1590,0 0-331,7 39 247,0-25 68,2 10 0,2-3 159,1-14 108,2-1-10,-7-6-107,0-2-28,3-2-199,-4-4-443,10-1 1,3-3-207,2-9 329,-2 9 0,-1-1 802,-1-4 828,-10 5-495,-3 7 698,-2 0-1242,-2 7 21,0 1-85,1 4-81,3 2 37,2-2 948,5 2-1472,3-5 168,-3-1-17,2-3-644,-5-7 617,-1-1-614,0-17 1288,-3-5-28,-4-1 103,-1 10 1,-1 2-3,-1 0 1559,-2-12-234,2 20-1437,0-1 53,2 17 184,1 4-159,2 12 1,3 4-413,5 11-223,1-10 0,2 0 121,1-6 1,1-3-86,10 2-372,-9-6 1,-2 0-567,-5-6-39,-1 2-1666,-23-16-312,4 1 3005,-12-8 1,15 9 0,1-2 0</inkml:trace>
  <inkml:trace contextRef="#ctx0" brushRef="#br0" timeOffset="52219">12796 8071 8920,'-3'-6'3276,"0"1"-2310,3 5-1025,0 0-114,48-13 103,-25 9 49,3-1 1,6-2-1,-4 2 53,-7 4 0,-1 0-170,5-1 0,0 0 283,8 2-136,-12 1 21,-2 2-30,-2 2-112,13 9-176,-16-5 114,9 7 10,-18-9-18,-8-1-9,10-1-7,-11-2-1048,11-2 618,-12-3 779,-2-5-596,-2-2-48,1-4 65,6-10 775,11 3 81,0-6 90,9 10 445,0 6-271,-6 4 786,10 3-1251,-13 6-48,7 3 4,-8 4-66,0 2-114,1 1-3,-3 2-11,1 0-81,6 11 32,-3-9-30,3 4-47,-5-13-196,-2-6 53,1-1-1109,18-13 605,1-3 232,7-5 552,-5 2 218,-5 3 183,-7 6 1270,6 0-559,-8 15-1014,-1-1-106,4 11-45,-7-5-1530,12 11-1239,-4-10 2822,6 2 0,-11-9 0,-6-3 0</inkml:trace>
  <inkml:trace contextRef="#ctx0" brushRef="#br0" timeOffset="62521">7142 13465 1778,'-10'-5'2853,"1"2"-178,9 3-1294,0 0-709,46-46-1607,-22 27 997,-5 1 1,3-3 0,-2 4 43,9 1 543,-9 4 1,1 1-647,12-5-132,-8 7 0,6-1 0,1 0 0,-4 3 680,0 0 0,1 1-616,2 0 1,5 0-1,1 0 1,-6 3-22,-5 2 1,-1 2 10,9 3 1,4 3-1,-2 1 96,-11 0 1,-2 0 0,2 2 6,4 1 1,2 2 0,1 0 0,-3-1 37,-2 1 0,-1-2 0,1 1-19,2 0 1,0 0 0,-1-3-934,-2-2 0,-1-3 940,0-1 1,0-1 29,6-4 0,1-1 466,-5 0 1,1 0-418,-2-1 1,2 0-1,-1-1-428,7-2 0,1-1 359,-11 3 1,0-1-1,3 0 6,6-2 1,4-1 0,1-1 0,-1 1-259,-2 0 1,0 1-1,-1-1 1,1 0 188,1 0 1,-1 0-1,1 1 1,-2-1-2,6-1 0,0 1 0,-7 2 739,-13 3 1,-2 0-764,13 0 0,1 1-13,-2 5 1,0 1 176,-1 0 0,0 0-140,0 3 0,0 2 8,-4-2 1,-2 0-8,-3 0 1,1 1 94,13 1 1,6 0-39,-5-2 1,3-2 0,0 0-43,-9-1 0,1 0 0,-1-1 1,1 0-83,0-1 0,1 0 1,-1 0-1,-1-1 66,2-1 0,-1-2 0,-2 1-3,3-2 1,-1 0-17,1-1 1,0 1 15,1-1 1,0 0 0,0 0 1,0 0-2,-1 0 0,1-1-766,-1 1 0,0 0 738,0 0 0,0 0 82,-2 1 1,2 0-114,-4 1 1,2 0-1,1 1 48,5-1 0,1 2 0,2 1 47,-8 1 0,2 2 0,0 0 0,-2 1-148,5-1 1,-1 0-1,-1 2 117,-5 3 0,-2 1 0,-2 0-2,-2 1 0,-2-1 136,1 2 0,1 0-136,-1 0 0,1-1 66,10 5 0,1-1-31,-8-4 0,0-1 8,7 3 1,1-2 12,-10-4 0,-1-1-17,0-1 0,0-1 497,1-1 1,0 0-508,0-1 1,0 0-25,0-1 1,3-1 23,5-1 0,4-2 0,2-1-36,-2-1 1,1-1 0,0 0 0,-1 0 188,-3 1 0,-1 0 1,0 1-1,0-2-182,3 0 0,0-1 0,-1 0 0,-5 1 0,-2 1 0,-2-1-60,1 1 1,2 0-1,-1 1 809,2-1 0,-1 1-748,4-1 1,-3 1 32,-1 5 19,-17 3-11,1 4-42,3 2 602,9 7-531,-3-4 1,2 0-72,-5-1 0,2-2 26,4 3 1,2-3 41,1-3 1,1-2-47,-6-1 1,4 0-82,2-3 0,7 0 0,4-1 1,1 0-1,-3 0 0,-5 0-494,0-1 0,-3 0 0,3 0 538,-2 1 0,5-2 0,3 1 0,-2 0 0,-2-1 0,-6 1-34,4-2 0,-3-1 226,-1 1 0,3-1-245,2 1 1,4-1 0,-3 1 28,-3 0 0,0 1-117,0 0 0,2 0 1,-4 1 121,7 1 31,-5 1 37,7 5 28,-11-1-67,-5 1 0,1 1 114,2 1 1,0-1-60,-3-1 0,1 0 1063,3 0 0,1-1-1034,9-2-58,-5-1 0,4-1-68,-4-1 0,2-1 1,1 0-410,5 0 1,1 0-1,-1 0-90,-7-1 1,-2 1-1,0-1-547,-2-1 1,0 0 0,-4 0-1920,2-4 2701,-5 1 1,-1-1 0,-6 2 0,3-2 0</inkml:trace>
  <inkml:trace contextRef="#ctx0" brushRef="#br0" timeOffset="62634">14612 13328 17267,'33'14'-547,"-7"-9"1,-26-7-1,0-6 1</inkml:trace>
  <inkml:trace contextRef="#ctx0" brushRef="#br0" timeOffset="64367">20320 15499 7789,'-1'-6'3276,"1"0"0,0 6-890,0 0-1918,-12 2-468,9-1-188,-2 1 161,19 2 1,11-2 47,8 3 0,3-1-1114,-8-1 1,1 1 0,1-1 1053,4 1 1,2-1 0,-2 1 39,-2-2 1,-1 1 0,1-1-758,2 1 0,0-1 0,1 1 744,1-1 1,0 0 0,4 1-250,-7-2 0,2 1 0,2 0 0,1-1 0,0 1 0,-1-1 253,-2 1 0,0-1 0,-1 0 0,1 1 0,0-1 0,-1 0-169,1 0 1,1 1 0,0-1 0,-1 0-1,0 0 1,-3 1 177,7-1 1,-1 0-1,-3-1 1,-6 1 455,-6 0 1,-4-1-413,10 0 1802,-8 0-2192,-12 1 1881,-2-1-3048,-7 0 3305,0 0-1793,-3 0 0,3 0 0,-3 0 0</inkml:trace>
  <inkml:trace contextRef="#ctx0" brushRef="#br0" timeOffset="69770">6760 2349 10884,'5'6'1562,"-1"-2"433,-4-4-2208,0 0 538,26 79-278,-22-52 1,-1 2-1,2 0-457,1-1 1,2 2 0,-1-1 0,-1-1 437,-2 4 0,-3-1 0,-2-3 98,-5 2 0,-5-1 97,-1-5 0,-4-1 1,-2 1-220,-7 3 1,-4 1 0,0-3-44,5-3 1,-1-1 0,-1-1-459,1-4 1,-2 0-1,0-2 1,3-1 206,-1-1 0,-1 0-530,0-1 1,-4 0 0,0 1 0,3-3 272,-4-1 1,2-1 0,-9 5 0,4-3 0,11-7 0</inkml:trace>
  <inkml:trace contextRef="#ctx0" brushRef="#br0" timeOffset="70018">6077 2977 7806,'7'7'3276,"-1"-1"-1669,-7 20 1,-5 5-1474,2-3-86,1-1 1,0 5 0,1-4 16,-1-7 1,3-2 50,9 6 1,4-2-2153,1 1 2112,4-13 0,2-4 94,8-6 171,7-4-324,-10-2 1,6-2-1,2-1 1,0 0-192,3-1 1,0-1-1,1 0 1,0 0-385,-6 2 0,0-1 1,0 0-1,1 0 1,0 0 132,1-1 0,2 0 1,-1-1-1,-2 1 1,-3 0-669,1 0 1,-4 0 0,0 0 623,2-1 1,-1 0 0,-3 0 0,-1 2 0,-4 1 0,-4-1 0</inkml:trace>
  <inkml:trace contextRef="#ctx0" brushRef="#br0" timeOffset="71418">7361 2554 7022,'6'1'3276,"-2"0"0,-4-1-711,10 17-2728,-2-1 236,10 18 22,-4-3-95,0 4-171,1-5 0,2 4 0,-2-4-641,-6-9 0,0-1 771,4 7 0,2 4 0,-5-9-74,-8-12-465,-23 0 226,0-7 0,-1-1 183,0 1 0,-1-1 120,-11-2 0,-3-1-24,11-1 0,-1 1 0,1 0 222,-13 1 1,1 0-449,0-1 1,2 2 403,15 3 1,3 0 120,6 4 1419,3 5-1612,27 9-31,-5-8-412,21 3 342,-13-13-1312,5-4 0,3-3 1382,0-5 0,0-1 0,-2 5 0,-1 0 0,-8-4 0,1 0 0</inkml:trace>
  <inkml:trace contextRef="#ctx0" brushRef="#br0" timeOffset="71569">7743 2827 4487,'5'7'2327,"-1"-1"-72,-4-6-3855,3 37-1677,10-24 2791,-7 7 0,0-3 0,8-13 0,-7-4 0</inkml:trace>
  <inkml:trace contextRef="#ctx0" brushRef="#br0" timeOffset="71718">7661 2649 13600,'-14'-6'-822,"2"0"2,12 6 1,0 0 0,0 0 0</inkml:trace>
  <inkml:trace contextRef="#ctx0" brushRef="#br0" timeOffset="71976">7948 2717 7696,'-11'4'1638,"-8"15"0,1 1-221,10-7-1531,-5 9 1,5-1-449,28-10-487,12 0 0,3-1 1049,-15-4 0,-2 0-946,12 3 0,-4 0 1173,-12-2 2586,-26 8-2930,-14-2-726,-3 0-796,5-8 1,1-3 834,3-3 0,4 0 0,10-1 0</inkml:trace>
  <inkml:trace contextRef="#ctx0" brushRef="#br0" timeOffset="72119">8207 2581 12470,'0'35'147,"1"0"1,-2-4 0,3-1-1787,9-2 1,2-3 1405,0 7 1,0-10 0,0-2 0,-7-10 0</inkml:trace>
  <inkml:trace contextRef="#ctx0" brushRef="#br0" timeOffset="72323">8153 2758 13409,'3'6'1548,"-1"-1"-1816,-2-5-2429,95-22-580,-57 14 2184,-3 0 1,8-1 0,-11 1-991,-11 2-248,6 1 2331,-10-1 0,-1 3 0,-7 0 0</inkml:trace>
  <inkml:trace contextRef="#ctx0" brushRef="#br0" timeOffset="72619">8535 2677 11261,'0'3'1761,"1"0"-2001,8 12 1,5 5-805,6 0 412,0 4 1,0 0 1286,-3-8-655,-9-7 328,-20-12 260,-13-12-1713,13 0 0,0-1 1271,-7-9 69,11-6-324,28-1-361,0 12 330,-6 5 0,1 1 140,6 5 0,-1 4 0,-10 2 0,15-2 0</inkml:trace>
  <inkml:trace contextRef="#ctx0" brushRef="#br0" timeOffset="72752">8904 2690 6409,'3'3'1235,"0"-1"-765,-3-2-470,22 9 0,-17-7 0,17 6 0</inkml:trace>
  <inkml:trace contextRef="#ctx0" brushRef="#br0" timeOffset="72908">8699 2499 7838,'-6'-3'1969,"2"1"-3713,4 2-1533,43-3 2911,-21 0 1,1 1 0,-1 0-1,-11 0 1</inkml:trace>
  <inkml:trace contextRef="#ctx0" brushRef="#br0" timeOffset="73352">9245 1953 12848,'-4'4'1944,"1"-1"-1658,3-3 568,-125 79-1947,100-62 1,4 0 0,-6 2 861,4-2 1,-5 3 0,-3 1-1,-2 2 1,0 0 0,1 0-1,1-2 1,4-1 98,0 1 1,2-2-1,1 0 1,0 0-1,-2 2 189,-3 1 1,-1 1-1,-1 1 1,-1 0-1,1-1 1,1-1 111,1-1 0,0 0 0,0-1 0,0 0 0,0 1-135,0-1 1,0 0 0,0 0 0,-3 1 0,-3 1-149,7-5 0,-2 2 0,-2 0 0,-2 1 0,-1 1 1,0 0-1,0-1 0,0 0 0,2 0 0,2-2 1,2-1 71,-5 4 0,3-2 0,1-1 0,1-1 0,-2 2 0,-4 1-57,5-2 1,-3 1 0,-2 1 0,-1 1-1,-2 0 1,1 0 0,1 0 0,1-1-1,3-1 1,3-2 0,5-3-272,-11 9 1,7-3-1,-1-1-45,1-1 1,-1 1 0,1-1 0,5-1 9,1 3 0,3-1 405,-7 4 0,3-2 0,1-1 0,-3 3 0</inkml:trace>
  <inkml:trace contextRef="#ctx0" brushRef="#br0" timeOffset="73603">7087 2581 14493,'4'2'733,"16"2"1,14 1-1,-2 1-592,0 0 1,5 1-440,-13-3 0,6 2 0,4 0 0,3 1 0,2 0 0,2 0 0,0 0 0,-1 1 1,-1-1-1,-3-1 0,-4 0-120,6 1 0,-3-1 1,-2 0-1,0 0 0,1 0 1,5 1 278,-7-1 0,3 0 0,2 1 0,1-1 0,1 1 0,0 1 0,1-1 0,-1 0 0,-1 0 0,-1-1 0,-2 0-69,3 1 1,-1-1-1,-1 0 1,-1 0-1,0 0 1,-1 0 0,-1 0-1,0-1-41,3 2 1,-1-1 0,-2 0 0,1 0 0,1 0 0,3 1-117,-4 0 1,2 0 0,2 0 0,1 1 0,0 0 0,-1-1 0,-1 1 0,-2-1 0,-4-1 118,5 2 1,-4-1 0,-1 0 0,-1-1 0,1 1 0,8 2 0,2 0 0,-4 0 0,-6-2 0,-8-2 0,0 1 0</inkml:trace>
  <inkml:trace contextRef="#ctx0" brushRef="#br0" timeOffset="87699">7483 12932 3804,'2'5'714,"0"-1"2562,-2-4-1977,2 1-745,5-2-481,2 1 346,13-2-256,-3 0 821,20-1-847,-19 2 0,2-1-82,8 0 0,1 0-159,-4 0 0,1 0 164,-2 0 1,2 0 0,-1 0-1677,-1 0 0,0-1 1617,9 0 1,2-1 1,-4 1 1,2-1 0,0 0-727,-4 0 0,-1 0 1,2 0 723,5-1 0,1 0 0,-1 0-333,-2-1 0,0-1 0,-3 1 353,1 0 0,2-1-42,-2-1 1,4-1 0,2-1 0,-4 1 6,-2 0 0,-2 0 0,1 0 14,-2 0 0,2 0 0,-1 0 0,-1-1-13,1-2 0,-2 0 0,-2 1-525,-1-1 0,-2 1 538,8-4 0,0-1-23,-11 5 1,0 0 26,3-3 1,1-2 0,-2 2 37,-1 0 1,-1 1-46,11-8 1,-2 0 652,-3 3-695,-4 0 40,0 1-76,1-1-55,0 1 0,1-2-18,-3 2 0,0 0 720,2-3 1,0-1-568,3 0 0,-3 2-5,-5-3-54,1 3 0,2-1 60,-5-1 0,-2 0 4,-2 4 0,-1 0 41,3-3 0,-1 1-45,-2-1-51,8-7-13,-5 7 43,3 1 0,2-1 11,-5 5 0,0 2 8,4-4 1,1 0 22,0-1 0,0 2-21,5-5 0,-8 7 0,-1 0 56,4-5 26,7-7-63,-4 1 2152,0 2-2070,-4-1-101,-9 11 2917,-5-2-2911,7 4 181,-7-7-187,9 6 6,-4-5 2,-4 7 57,-2 2 531,2 0-641,-1 0 45,-1 1 11,5-6-11,-3 5-3,3-5 0,-5 7 3,-1 1-5,0 0-88,-1 2 57,-1 0-692,0-2 238,0 3-232,-1-2-26,0 2 138,0 0-76,0 0 47,0 0 639,0 0 0,0 1 0,0 1 0</inkml:trace>
  <inkml:trace contextRef="#ctx0" brushRef="#br0" timeOffset="89632">7128 12727 6409,'10'4'2447,"-3"-2"-1546,-7-2 48,0 0-803,85-21-1785,-66 17 1,2-1 1376,12-3 1,6-1 0,-2 0 324,-7 3 1,0 0-1,-3 0-217,1 0 0,1 0 181,-1 0 0,3 0 0,-1-1-2,4-1 0,-1 0-11,-8 1 0,1 1-14,6-3 0,3-1 11,-6 1 0,3 0 1,-1-1-9,-2 1 1,-1 0 0,2 0-436,5-2 1,1 0 0,-1 0 461,-5 2 0,-2 0 0,-1 1 10,5-2 1,-1 1 27,1 0 1,1-1-2,-3 2 1,3-2-348,-2 1 1,5-2-1,0 1 1,-4 1 283,3-2 0,1 0 239,-7 2 0,3-1 1,0 1-1,-5 0-200,1-1 1,-5 1-44,12-5 0,-17 5 0,-1 1 636,11-4-634,-6-2 1,0 0-26,-5 6 1,1-1 19,7-5 1,-2-1 869,1 1-872,0 0 5,0 0-7,-1 1 0,2-1-7,-5 3 0,0 0 36,4-2 1,-1 0-18,6-5-5,-13 8 2601,-3 0-2601,-2 1 0,-1 0-1919,-1 0 1919,4-5 330,-3 3-532,14-14 202,-10 10 465,9-8-628,-6 6 1,-1-1 151,2-8-1124,2 7 1,-1 1 1190,-7-3 2133,4 7-2189,-8 1-146,-1 1-44,4-11 36,-4 8 142,3-9-105,-4 11-82,-2 0 70,2-1 129,-2 1 70,0-1-56,-2-8 31,0 9 28,-2-6 54,0 11-45,0 1-82,0 2-490,6-4 481,0 5-2,6-3-34,-1 3-5,1 0 3326,1-1-3157,1 1-111,0 0 40,14-3 52,-5 1-371,5 0 344,-10 3-17,-8 1-12,0 1-35,0 0 226,15-2-42,2 1-112,8-1-78,-14 2 0,0-1-1482,6 0 1479,7 0-39,-1 2 120,-1 0-73,0 0 29,-5 2-2541,0 2 2504,-6 0-44,7 2-133,-8 0 1,2 0 230,-3-1 1,1 0-51,4 2 1,0 0 67,1 0 1,-2-1-36,4 2-32,8 2 26,-15-3 0,-1 0 0,6 3-31,-6-3 0,-1 0 0,0 2 991,-1 0-980,0 0 3243,5 5-3254,10 4 6,0 1-4,-3-1-2,-2-3 0,-12-6 6,4 3 2,7 4 40,-2-1-48,-1 4 0,-6-9 0,0-1-659,-3 3 670,16 4-690,-3 1 954,-6-4 1,1 1-254,-5-4 1,1 1-23,4 3 0,-1-1 9,2 1-4,1 1 1,-1 0-1,1 0-5,5 3 0,2 0 1,-13-8 1,0 0-3,7 3 0,3 2 0,-4-2-1834,9 3 1835,-13-7 0,1 2-207,6 3 1,-1 0 227,-3-1 0,-1 0-20,6 3 1,-1 0-2,-7-4 0,-2 0 3,7 5 0,1 0-3,-1-1-691,1 1 0,0 0 692,-9-6 1,0-1-1,10 7 1,0 0 250,3 1-250,-6-1 18,-6-9 0,0 1-20,8 6 0,-8-7 0,1 0 686,9 7 0,2 0-696,-4-2 0,1 0-800,5 3 1,0-1 811,-7-4 1,-1-1-3,-5-3 0,-1 0 801,1 0 1,0 0-802,1 0 0,0-1-871,7 3 0,3 0 872,-4-2 1,1 1 0,0-1 2,6 3 1,-1-1-45,5 1 1,-1 0 39,-10-3 0,-1 0 287,-6-2 1,0 0-288,5 1 0,2 0-31,6 2 0,0-1 35,-11-2 0,1-1-3,11 3 1,1 0 24,-4-3 1,-3-1-23,-4 0 1,-1 0 1134,7 0 1,0-1-1140,-10 1 0,1-1-365,9 0 1,5 1 0,-4 0 364,-4-1 0,-1 1 3,5 0 0,2-1 0,-3 1-38,-1 0 0,-2 0 32,-6 0 0,0-1 3,5 1 0,2 0 15,6 0 1,-1 0-16,-11-2 0,-1 1 0,12 1 0,0-1 713,-9 0 0,-2-1-713,12 1-5,5-1 5,-15 1 625,12 0-625,-13 0-5,8 1-43,-17-2 1804,5 1-1720,-8-1 65,5 1 540,-10-1-543,-1 0 1036,-3-1-1509,-1 0-451,-3 0 103,-2 1-2554,-13-1 716,-2 0 2303,-5 0 0,10 0 1,7 0-1</inkml:trace>
  <inkml:trace contextRef="#ctx0" brushRef="#br0" timeOffset="92462">20525 15609 7681,'6'4'440,"-1"0"1464,-5-4-1778,0 0 227,79-9-1708,-51 6 1,2 0 1354,1 0 0,4 0 0,2-1 0,-3 1-13,1 0 1,-3 1 0,6-1-170,-8 1 1,3 0-1,3 0 1,2 0-1,-1-1 1,-2 1-1,-2 0 142,0 0 0,-3 0 1,0 0-1,0 0 0,4 0-133,-1 0 0,3 0 0,2-1 0,0 1 0,-1 0 0,-2 0 1,-4 0 47,2 0 0,-4 0 1,-1 1-1,1-1-349,6 0 0,1 0 0,0-1 0,-3 1 430,-2 0 0,-2 0 0,0 0 382,4 0 0,0 0 1,-6-1 677,6-1-854,-28 2-162,-18 0-463,-5 1 0,-5 1 605,-7 0 1,-3 0 0,-1 0-88,4 0 0,0 0 0,-5 1 5,7-1 0,-4 1 0,-3 1 1,-1-1-1,-2 0 0,1 1 0,1-1 1,3 1-9,-2-1 1,2 1 0,1-1-1,0 1 1,-1-1 0,-1 1-29,-2 0 1,-2 0 0,0 0 0,-1 0 0,0 0 0,1 0-1,3 0 87,0 0 1,0 1 0,1-1-1,1 0 1,2 0 0,3 0-14,-8 0 1,4 0 0,-1 1 34,-6-1 0,0 1 0,2 0-424,0 0 1,4-1 290,1 1 774,-1 0-982,41-2 172,9 1 341,11 1 704,-8-2 0,3 1-826,0 0 1,5-1-110,-1-1 0,6 1 0,4-1 0,1 0 1,-2 1-1,-4-1-41,-1 0 1,-3 0 0,0 1-1,5-1-63,1 0 1,4 0 0,4 0 0,0-1 0,0 1 0,-4 0 0,-6-1-58,5 1 0,-6-1 1,2 1-38,-3-1 1,0 0 0,1 0 0,-2 0-743,1 0 1,-1-1 0,-4 1-53,-2 0 0,-3-1 918,3-2 0,-7-1 0,-14 2 0,-7-3 0</inkml:trace>
  <inkml:trace contextRef="#ctx0" brushRef="#br0" timeOffset="99411">12331 3469 11894,'5'3'2391,"-2"-1"-2878,-3-2 1249,15 5 237,-11-1-537,11 4-56,-15-2-106,-2 2-115,-5 2-82,-7 4-169,-10 3 1,-4 2-59,4-3 1,-1 1-418,-5 3 0,-1 0 85,4-2 0,3-3-160,-3 1-210,-5 3-813,11-9 1,-1-2 1406,3-2 0,-1-1 0,-16 7 1,14-7-1</inkml:trace>
  <inkml:trace contextRef="#ctx0" brushRef="#br0" timeOffset="99660">11908 3660 7660,'5'0'3276,"-2"0"-503,-3 0-2742,18 31 33,-8-20-5,3 8 0,2-1 19,-3-12 748,15 3-381,0-5-3021,6 1 2576,2-3-1122,-11-1 0,1-1 1020,-6 1 0,2-1-125,15-3 0,7-1 0,-7 1 0,2 1 0,-12-2 0,0 1 0,1 0 0</inkml:trace>
  <inkml:trace contextRef="#ctx0" brushRef="#br0" timeOffset="102073">9805 14148 11488,'4'3'1531,"-1"0"-4808,-3-3 2457,7 3 1,-6-3 0,5 3 0</inkml:trace>
  <inkml:trace contextRef="#ctx0" brushRef="#br0" timeOffset="102261">9791 14380 9578,'1'3'493,"-1"-1"-782,0-2 1,0 0 0</inkml:trace>
  <inkml:trace contextRef="#ctx0" brushRef="#br0" timeOffset="102377">9778 14612 1896,'0'3'-1305,"0"0"1305,0-3 0,0 0 0</inkml:trace>
  <inkml:trace contextRef="#ctx0" brushRef="#br0" timeOffset="102512">9805 14776 0,'1'6'0,"-1"-2"0,0-4 0,0 0 0</inkml:trace>
  <inkml:trace contextRef="#ctx0" brushRef="#br0" timeOffset="102662">9778 15049 6235,'5'6'1489,"-1"-1"-1419,-4-5-377,0 0 0,0 0 0</inkml:trace>
  <inkml:trace contextRef="#ctx0" brushRef="#br0" timeOffset="102829">9791 15213 6190,'-1'11'2058,"0"-2"-1621,1-9 1332,0 0-1816,-2 26-1037,3-13 183,-1 19-60,3-18 961,0 1 0,-2-8 0,-1 3 0</inkml:trace>
  <inkml:trace contextRef="#ctx0" brushRef="#br0" timeOffset="102999">9791 15622 6336,'-4'5'1380,"-2"32"-2393,10-16 528,-4-1 1,0 0 484,10-1 0,-6-13 0,0-1 0</inkml:trace>
  <inkml:trace contextRef="#ctx0" brushRef="#br0" timeOffset="103113">9832 15841 6008,'1'7'3276,"0"0"-1963,1 22-1313,-1-12 0,0 15 0,0-23 0</inkml:trace>
  <inkml:trace contextRef="#ctx0" brushRef="#br0" timeOffset="104661">5053 2950 7850,'0'0'0</inkml:trace>
  <inkml:trace contextRef="#ctx0" brushRef="#br0" timeOffset="104812">5080 3359 7123,'5'5'3276,"-2"-1"-2750,-3-4-1083,-13 33-99,10-9 1,-4-5-1,1-2 1,6-1 0</inkml:trace>
  <inkml:trace contextRef="#ctx0" brushRef="#br0" timeOffset="104962">5066 3878 10676,'3'2'235,"-1"-1"-1232,-2-1 0,0 0 0</inkml:trace>
  <inkml:trace contextRef="#ctx0" brushRef="#br0" timeOffset="105081">5025 4192 10547,'-5'4'-37,"1"-1"1,4-3 0,0 0-1</inkml:trace>
  <inkml:trace contextRef="#ctx0" brushRef="#br0" timeOffset="105231">5053 4616 10362,'2'5'-700,"0"-1"700,-2-4 0,0 0 0</inkml:trace>
  <inkml:trace contextRef="#ctx0" brushRef="#br0" timeOffset="105399">5162 4916 5787,'1'6'1028,"-1"-2"-2121,0-4 1,0 0 0</inkml:trace>
  <inkml:trace contextRef="#ctx0" brushRef="#br0" timeOffset="108013">5312 5435 590,'6'5'3276,"-2"-1"0,-4-4-2162,0 0 1387,6 24-2277,-5 9-223,2-11 1,0 2-408,-3-1 0,0-1 409,-1 14-3,-1 1 637,-1-10 0,-1 4-665,0 3 1,0 5 0,0-3 23,1-9 1,0-2-1,0 3-22,0 4 0,0 4 0,0-1 1,2-6-1088,0 0 1,1-3 1112,-2 9 0,1 2 4,1-5 1,0 1 0,0 1 90,2-5 1,0 2 0,1 0 0,-1-1-98,0 1 1,0-1 0,1 0 0,-1 1-379,0-1 0,1 2 0,-1-2 0,2-2 378,6 8 1,-1-2 260,-4 0 1,1 4-285,2-6 1,3 4-1,0 1 1,-1-1 6,-1-4 1,-1-1-1,0 0 1,1 1-144,-1-2 0,1 1 0,-1 0 0,0 0 0,1-2 143,2 9 0,0-2 1,0-1-1,-2-7 1,1 1-1,0-2 1,-1 0 129,1 1 0,-1-2 0,3 5-125,0-2 0,2 4 0,3 4 0,0 2 0,1 1 0,-1-2 0,-1-3 0,-2-5 49,0 3 0,-2-6 0,1 1 0,1 4-36,0-1 0,3 4 1,0 3-1,2 1 1,-1 0-1,-1-2 0,-2-3 1,-2-6-5,1 3 0,-3-6 1,2 4 1,-2-2 0,2 2 0,1 3 0,1 0 0,-1 0 0,-1-3 14,3 5 1,0-2 0,-1 0 0,1 1-178,-1-3 0,1 2 0,-1 1 0,1-2 0,0-1 185,-1 0 0,1-2 1,0-1-1,1 0 40,1 1 0,1 0 1,0-1-1,0 0 187,0 0 0,0-1 0,3 4-198,-2-5 0,2 4 0,2 1 0,0 0 0,1 1 0,-2-2-48,-2-2 1,0-1-1,0 0 1,-1 1-1,1-1 1,0 0-56,0 0 0,0 0 0,0 0 0,1 1 0,-1-1 0,1 2 51,1 1 1,2 3 0,-1-1-1,0 0 1,-2-2 0,-2-3 216,4 5 1,-3-5-1,3 5-208,-4-8 0,1 2 0,2 3 0,1 0 0,0 0 0,1 0 0,-1-2 16,0-1 0,0 0 0,1-1 0,0 0 0,-1 0 0,1 0 0,0 1 11,-1-1 1,0 0 0,0 0 0,0 1 0,0-1-1,1 0 1,0 1-49,0-2 1,2 2 0,1 0 0,0 0-1,-1-1 1,-1-1 0,-1-1 0,-2-2 0,4 4 1,-4-3 0,1 0-1,2 2-58,-3-3 1,1 2 0,1 1-1,2 2 1,0-1 0,0 1-1,0-1 1,-1-1 11,1 1 0,0 0 0,0-1 0,0 0 0,0 1 0,0-1 0,0 0-59,0 1 0,0 0 1,0-1-1,-1 1 1,1 0-1,0-1 1,0 0 104,3 2 0,0 0 1,1 0-1,-2-1 1,0-1-1,-3-2 3,0-1 0,-1-2 0,-2-1 0,1 0-21,0 1 1,-1-2-1,1 2 1,5 1-69,-4-2 1,3 2 0,3 0 0,1 1-1,1 1 1,-1-1 0,-1-1 0,-1-1 91,2 2 0,-1-2 0,-1 0 0,1-1 0,0 1 0,1 1-12,-1-1 1,1 1-1,0 1 1,2-1-1,-1 1 1,0-1 0,-1-1-1,-1 0 21,4 0 1,0 1 0,-1-2 0,0-1 0,-3 0 0,-1-1 195,1 0 0,-3-1 0,-1-1 0,2 1-205,-2-1 1,1 1 0,1 0 0,1 0-1,1 1 3,2 0 1,2 2 0,1 0 0,-1 0 0,-1-1 0,-3-2-8,-2 1 1,-2-3 0,-1 1 0,3 1 23,1 0 0,2 2 0,2 0 1,-1 0-1,-2-1 0,-5-2-15,9 5 1,-4-2-21,0 1 1,-1-1 20,-2-1 1,1 0-93,-5-2 1,-1 0 0,2 1-185,2 5 1,1 0 0,-1 0 271,3 2 1,-2 0 256,-6-2 1,-1 2-1,-5-3-251,-6 3 670,-3-1 0,-1 1-675,4 14 5,0 0 843,-2-15 0,0-1-834,1 1-9,5 7 3,-5 0 1,2 5 0,-2-3-1,-2-7 0,0 0-5,2 9 0,2 4 0,-2-5-40,1 3 29,0-3 0,0 2 18,2 2 1,0 0-6,0 0 0,0-1-323,-1-2 0,0-2 323,1 3 0,1-1-9,-1 0-23,-3-3 0,-1 1-108,-4-7 0,-1 0 1227,2 6 1,-1-2-1234,-8 6 729,-8-7-449,-11 4-25,8-14 1,-1 0 800,-11 8-801,5-6 322,2-3-169,1-2 0,-3 1-154,1 0 0,-2-1-110,1 1 1,1-1 524,-10 1-632,17-8 39,2-2-227,-7 3-137,6-3 253,-2 1-391,7-3-1738,0-1 670,2-1 820,-6-3 1,7 2 0,-2-3 0</inkml:trace>
  <inkml:trace contextRef="#ctx0" brushRef="#br0" timeOffset="108449">10351 13492 8492,'4'2'3276,"0"0"-2532,-4-2 710,-18 37-1238,8-19-774,-3 7 1,1-1 557,-2-3 0,-1 1 8,1 0 46,2-2-54,-1-1 0,-1 10 44,6-11 330,-2 10-312,8-17-56,1 5-85,3-9-223,14 8 162,9-8 0,4-2-1137,-7 2 0,1-2 1277,14 1 0,-1-1 0,-12-2 0,-1-1 20,2 1 1,1 0-36,-1 0 0,2-1 0,-1 1-1108,5 1 0,-1-1 1125,-4 0 1,1 0 0,-2 0-3,1 1 0,-2-1-770,0 0 0,-2 0 770,-2 0 0,0 0 1298,14 3-1461,-6-1 37,-5 0-35,7 4-654,-5 0 171,-2 1 466,-4-1-1830,-13-5 2008,2 0 0,-6-2 0,0-1 0</inkml:trace>
  <inkml:trace contextRef="#ctx0" brushRef="#br0" timeOffset="117483">5367 5503 6036,'3'4'902,"-1"-2"-505,-2-2 2521,2-3-2663,-2 3 3021,1-3-2993,-1 7 229,-2 1-433,0 2 97,-5 14-123,5-11-3330,-2 12 3260,3-13 23,1 0 72,0 8-58,0 2 22,0 1-20,0 5-22,0-12 0,0 9-39,1 8 39,1-10 9,3 14-1,-1-20 38,0 8 0,0 2-43,0-4 1635,-2 1 0,1 0-1525,-3 0-160,0 10 41,2 3 3,1-1-5,2-9 8,1-1 17,5 9 125,-5-11 1,0 0-3420,5 14 3199,-1-1 86,-6-15-2273,0 0 2273,-1 0 81,5 18-107,-4-14 0,0 0 19,1-1 0,-1 0-170,-2 7 1,1-2 160,9 1 1033,-5 0 1,1 2-1026,3-4 0,1 0 1040,-2 0 1,-2 0-1041,-1-3 0,0 0-4,2 12-16,-4-17 1,0 2 14,8 15 1,1 1-188,-6-14 1,1-1 188,4 9 1,1-2-51,0-3 53,0 0-125,-2-2 0,1 2 127,0 3 1,0-1-3,0 0 0,0 1 34,1 3 0,-1-1-37,1-2-80,0 2 0,1 2 104,-3-4 0,1-1 11,0 1 0,0 0-34,-2-3 1,0-1 5,-2-6 0,1 0-126,2 6 0,1 2 143,4 6 0,0 0-21,-3-5 0,0-1 437,-2-3 1,1 0-441,-2-6 1,0 0-7,4 5 1,2 2-5,-1-1 0,1 1 0,-1-1-444,3 4 1,-1-1 454,2 1 1,-1 0 113,1 0 1,-1 0-133,-2-3 1,1 1 19,4 4 0,-2 0 1,-9-7 1,1-2-2,2-4 0,0 1 153,-3-1 0,1 2-194,11 5 1,7 2 0,-5-2-198,-7-2 1,0-1 238,10 3 0,4 1 0,-6-3-1,1 4 0,-6-8 0,6 4 0,0 1 0,-4-3-376,-3-1 0,-1 0 358,5 4 0,4 4 1,-5-4-9,-5-5 1,-2-1 34,2 6 0,1 0 2,0-3 0,2 0 0,-2-1-11,0 6 0,0-2 1,4-1 1,-1 0-2,-8-4 0,-1-1 0,9 10-1087,-8-8 0,0 0 1090,7 8-212,1 1 209,0 1-3,-4-7 1,0 1 0,-5-5 1,1 0-27,9 12 0,0 0 11,-10-13 0,1 2-26,3 3 0,4 4 1,1 0-1,-4-4-324,0 0 0,0-1 369,4 4 0,2 3 0,-3-3 3,-2-4 1,-2-2 136,-4-4 0,1 1-127,4 4 0,2 3 0,1 0-12,-1-1 1,1 0 0,-1 0 389,0 0 0,0-1 0,1 2-390,5 3 1,2 1 0,-3-2 12,-6-6 1,2 1-6,2 1 1,5 6 0,3 1 0,-1-1 0,-6-4-12,5 3 0,-2 1 1,-3-5 0,3 4 0,2 1 0,-2-1 0,-5-4 4,0 2 1,-1-1 16,4 4 1,2 3 0,-3-2-19,-3-5 0,-1 0 17,0 0 1,2 2-1,-6-5 41,-7 0 1326,6-3 0,2 1-1354,1 8-34,10-1 2,-6-3-2,-14-13 3,3 3-176,-1-3 92,-3-2 1339,3 1-1250,3 2 26,16 3-31,-4 2 196,-3-3 0,0-1-199,0 5-246,3 5 0,3 4 236,-2 0 0,-2 0-615,3 1 0,-2-1 624,-2 0 0,-2-1-110,-5-7 0,-2 0-129,4 2 0,-1 2 263,0 2 1,0-1-24,1-4 0,-1-1-375,0 10 652,0-13-34,-8 0 17,10 14-184,-7-12 0,-1 2-76,1-1 0,-1 0 1185,13 14-1177,2-8 174,-4-5 0,3 1-510,-3-3 0,1 2 0,1-2 429,6 6 0,0-1-17,0 1 0,-1 0 460,-6-4 1,-1 2-527,-3-2 1,1 2 0,1 0-24,5 5 1,0 1-1,-1 0-897,-3-4 0,-1-1 0,-1 1 901,0-2 0,-1 0 1,-1-1-2,3 4 1,-1-1-238,-5-6 1,1 2 233,2 3 1,5 4 0,-1 1 0,-3-4 0,0-1 0,-2 0 4,6 4 0,2 3 0,-3-2 1,-5-5 1,-1-2-1,4 7 1,2 1 9,-6-6 0,1 0 0,-1 0-11,4 5 0,-1-1 0,-3-3 0,-1-2 1177,-1 1-1201,4 5 1,0 2-10,-6-10 1,-1 0-290,7 9 0,-1-1 322,0-1 2668,-2-2-2680,-3-3 1,0 2-23,2 1 1,0 0 33,-2 0 0,1 0-6,-1-1 1,0-1 3,-2-3 1,1 0-17,2 4 0,-1 1-157,-1-4 1,0-1 174,6 15 53,-2-7-75,-3-5 38,0 0 1,2 3 18,-2-2 0,0-1-32,-4 1 0,2 0 574,5 3 0,1 0-639,-7-3 0,1 0-1,12 9 0,2 0-560,-9-7 0,0-2 624,3 3 0,-1-3 2,0-1 1033,1-1-980,-5-2 0,2 2-77,0 0 0,0 1-111,0-1 0,-1 1 104,2 1 0,-2-2 0,0-1 81,9 11-43,-11-13 0,-1 0 51,0 7 643,2-4 1,-1-2-705,-12-4-6,15 22-2,-12-21 171,3 14-166,-4-22-53,1 3 67,0-4-2,-2 0-9,1 0 0,-2-4-1683,0 0-479,-5-4 1254,2 2-466,-4-2-329,2 2 1703,-4-1 0,4 1 0,-2-1 0</inkml:trace>
  <inkml:trace contextRef="#ctx0" brushRef="#br0" timeOffset="117966">10720 13000 10121,'0'7'1983,"1"-2"-636,-1-5-1246,-2 35 115,9-7-149,-1-4 0,4 2 98,10 3 0,7 2 0,-1-5-1198,-6-8 0,0-1 1038,4 9 1,3 4 0,-3-5 215,-5-10 1,-1-3-704,-2 1 0,1-2 320,17 5 27,-12-12-2702,-11-5 2837,0-3 160,12-6 120,2-5-280,0-1 791,2-6-750,-12 6 0,0-1-1271,1 0 0,1-1 1177,-1 0 0,0 1-308,8-8 1358,-10 10-997,-2-11 0,-4 13 0,-3-5 0</inkml:trace>
  <inkml:trace contextRef="#ctx0" brushRef="#br0" timeOffset="128599">5462 5695 5888,'2'4'1013,"0"0"440,-2-4-1307,-4-8 81,4 5-219,-4-4-8,4 6 3276,0 1-3315,0 4-1288,0-1 1327,0 7 0,0-6 0,0 3 0</inkml:trace>
  <inkml:trace contextRef="#ctx0" brushRef="#br0" timeOffset="133121">5244 5695 2304,'1'3'-168,"0"0"3115,-1-3-1688,19-5-391,-10 3-740,23-3-183,-20 4 298,4 1-598,9 4-2388,-11-2 2211,15 4-34,-13-3-173,-7 0 344,11 0 275,-10-2 237,7 0 149,-10-1-20,-5 0 3030,-10-1-2815,2 0 127,-8-1 554,-4 0-842,10 1-34,-5-1 308,12 1 2254,0 1-2394,0 3-260,1 5-144,-2 0 32,2 5-12,0-1-44,0-2 8,0 9 56,2 2-101,-1-3 31,1 3-3,0-4-5,0-5-28,0 4 33,1-6-45,4 8 57,-3-8-1,2 6 0,0-4-2,-3-3-3,3 2 2,-3-2-5,5 8 98,5 5-95,-1-2 76,1 0 119,-6-13-119,6 11-48,-5-7-31,3 7-12,-6-9 12,0 1-39,0 1 36,-1 0-36,6 11 39,-4-8 0,5 8 3,-1-6-3,-3-3 0,2 3 3,-4-5 8,3 6-11,-3-6 0,2 5 0,-4-7-3277,1-1 3173,-1 0 104,0 0-3,-1 0 1,5 10 7,-5-8-2,5 6-3,-6-9 3276,2-1-3110,-3 1-120,2-1 729,-1 5-766,0-4-4,-1 4 1,1-5 11,1 4-17,0-2 0,2 5-11,2 0 13,-2-2-2,1 2 12,-3-7-12,0 0-3,0 0 0,-1 1-81,6 10 84,-3-7-17,6 10 17,-6-12 9,1 2-9,-1-3-3,5 13 3,-3-9 28,5 13-31,-6-15-17,5 12 18,-2-5-4,3 3-2,-3-5-1,-3-4 6,3 3 9,-3-2 0,2 3-1,2 13-10,-3-11 7,4 13-10,-3-9-48,-1-5 62,4 13 78,4 2-84,-3-5-1397,3 3 1397,-6-14 37,0 0 195,-1 1-159,0-1-16,1 6 1,-1 2-112,-4 2 53,9 4 0,0-1 1,-7-3-367,15 8 367,-8-8-37,-1 0 13,1 0 1,-1 0-14,4 6 0,-4-7 1,0 1 36,5 10-25,-4-9 25,-3-5 0,1 1-2,-3-2 1,-1 0 1,5 13 1307,0 3-1349,-4-10 6,-1-6 27,-4 6-27,8-9-59,-4 13-23,9-11 323,-3 9-230,-7-6 25,7-5 0,-6 5-6,6-7 1,-1 9 5,-5-8 5,3 6 88,-1-2-93,-1-3 72,4 12-69,-5-11-6,0 3-55,-1-4 58,-1-2 50,3 4-50,-3-5-8,5 12 5,-2-9-6,3 8-27,1-1 36,-3-9-64,2 7-15,3 6 79,-5-12-61,5 12 7,-5-15-120,-1 0 174,-4 0-90,9-1-52,-1 12 97,3-9 8,-2 10-668,-5-5 349,2 2 213,1-1 34,9 7 162,-9-13-53,7 7 0,-9-11-3277,-1 0 3207,0 0 79,0 0 21,0 1-74,7 15 44,-6-10 50,2 1 0,0 0-78,-1-3 26,4 5 4,-4-6 38,5 6 114,8 6-192,-4-4 103,3 1-65,-10-10 78,0-1 3198,4 6-3139,4 5-101,-3-3-28,2 3-2,-7-6 30,-2-3-36,3 5-53,10 10 53,-9-11 9,11 12 27,-13-17-72,0 1 55,0 0-19,8 7-4,-6-5 0,1 0 7,8 9 372,3 4-372,-10-8-3,-3-4-51,8 12-27,5 1 78,-5-5-674,5 3 674,-12-12 0,-1 0 3,-5 1 2,10 0-2,-5 3 0,0 1-3,10 2 1,-8-3 1,-1 1 56,1 4-55,2 3 3,-1 0-8,-6-7 1,0 0-35,10 0 701,-3 12-654,6-9-5,-11-5-6,3 5-8,-6-8-4,4 15 10,-5-11-4,4 12-5,-4-6 5,0-6-30,2 6 36,0-9 28,8 15-28,-5-13 5,6 12 4,-2-8-637,-4-6 628,2 6 0,-5-7 22,7 13-11,-7-10 26,5 11-37,-5-7 0,-1-5 5,4 13 1,3 2-6,-2-5 0,3 4 3,-3-7 0,-2-5 636,8 14-639,-8-15 0,-1 0 0,8 12-2,-8-13 1,1 1-41,4 10-3,-2-7 40,4 8-1,-5-10-12,2-2 0,-1 1 18,5 5-176,-4-5 0,1-1 150,7 9-10,-5-6-255,4 6 173,-6-8-67,-1-2 1,-1 2 10,4 5 115,-4-6 0,0 2-114,4 11 120,-4-7 6,-2-4 1,0 2 67,0 0 0,-1 0-21,-1-4 0,1 0-169,1 2 1,-1 0 176,1-1 330,1 1-344,-1 0-30,0 0-17,0 0-57,0-1 1,0-1 64,3 6 4,-3-6 1,0 0-44,6 9-1553,-2-6 1632,5 6-4,-5-7 10,-2-1 1,0 0 35,4 5-35,-4-4 1,-1-1 3,0 1 44,4 10 6,-3-8-50,4 7-316,-6-10 0,1-1 310,4 5 4,-5-4 1,1-2 3,1 0-2,0 0-1,-1-1-5,0 0 9,-1-1 302,8 13-222,-7-9 1465,6 9-1464,-8-12 55,8 9-80,-10-7 20,6-1 1,1 0 68,5 17-118,6-6-1537,-5 4 1554,-10-16-79,0 1 26,0-1-3,0 0-36,10 15 39,-7-12-918,7 12 954,-9-15-2113,3 8 2086,-2-5 348,4 7 1,0 0-350,-1-1-7,-1-2 1,0 0 43,4 2-9,-6-4 660,6 5-629,-7-5 0,-1 0-2,3 3 1165,-2-3 0,-1-1-1194,-2-2-27,1 0 80,0 0 1954,1 1-2015,0-1 0,0 0-28,2 5-156,8 11 100,-13-18-78,4 6 81,-4-5-23,6 9-25,0 0 101,-4-5 419,2 2-408,-6-10-2,0-1-7,-1 0 213,3 4-243,2 6-45,-2-3 37,1 2-32,-2-5 68,-1-4 3,1 4-3,-1-4-112,4 8 115,-4-7 3,4 8 117,-4-5-185,0-3 23,3 8-107,1 0 146,-2-3 0,1 1 3,-2-6 50,-2-3-47,2 2-12,-3-4-80,5 7 91,-4-4-10,2 5 2,-2-2-78,-3-3 33,3 7 182,0 1-134,-2-3-72,2 3 72,-3-9 5,0 1 76,2-1-81,-1 0-30,0 0-40,5 8 67,-2-7-53,3 6 53,-4-8-50,0-1 8,1 0-3,0 0 40,0 0 81,5 6-110,-4-4 37,3 4 9,-4-4 142,1 2-148,-1-2 47,2 5-33,-2-4-62,0-1 0,-1 0 45,-2-4 45,0 0-45,0 1-64,-1-1-34,1 0-67,2 4 106,-1-3-6,1 3 1,-2-4-51,0 0 115,0-1 11,-2 1 34,2-1 34,0 3-74,1-2 1,0 2 22,-1-4-25,-1 0-6,0-1-76,0 1 23,-1-1-316,2 2 246,0-3-64,0 2-29,-1-2 54,-1-1-3112,1 1 3234,-7 0 1,4 0 0,-3-1-1</inkml:trace>
  <inkml:trace contextRef="#ctx0" brushRef="#br0" timeOffset="133956">9081 13328 6565,'-10'-10'1935,"2"3"-1106,8 7 2447,0 0-2853,11 0-90,4 5-232,6 0 70,2 3-45,-2 1-94,3 0 1,6 2 0,-3 0-56,1 1 1,1 0-507,0-1 1,3 2 0,-3-1 483,-5-2 1,-4 0-1,10 2-1545,-4-3 0,0 0 1528,7 2 11,-9-4 1,0 0-308,3 0 285,-1-2 20,-2 0-20,-2-1 132,6 0 5,-12 0-27,8 0 24,-12-1-5,-3-1 1001,2 3-1205,0-1 3285,-3-1-3254,-1 1-1,-3-3 73,-2 0 643,0 0-598,1-1-81,3 0-190,4-2 170,-2-1 39,1 0-11,-3 0 71,0-1-1,0-1-3,1 0-131,6-8 129,-5 4 5,3-6-62,-6 4 29,-2-1 36,-6-1 62,3-2-54,-6-1 76,6-19-76,7 12 48,-5-12-19,6 15 16,-6 2-53,1-1 81,0 2-25,1 1-50,1 0 55,1-9-66,-3 10-3272,1-8 3173,-3 14 112,0 0-2,0-2 42,0 2-48,0 1 0,0 3 2,0 4-1095,-1 1 1,0 0 0</inkml:trace>
  <inkml:trace contextRef="#ctx0" brushRef="#br0" timeOffset="134922">3264 6009 5011,'23'-5'-71,"1"1"1,3-2 0,7 0 0,-2 0 0,-9 2-1,-3 1 1,6-2 0,1 0 0,-1 0 0</inkml:trace>
  <inkml:trace contextRef="#ctx0" brushRef="#br0" timeOffset="136722">9901 13915 6582,'-5'0'2402,"1"0"-1984,4 0-116,-19 31-2654,10-3 2297,-3 2 1,-1 3-1380,4-5 1,2 3 1489,3-3 1,1 4-1,1 2 1,-1 0 0,0-2-294,-3 6 0,0-3 0,1 4 260,1-4 1,1 4 0,0 1-1,1-1 1,-1-4-300,-1 4 0,-1-3 1,0 4 237,1-6 1,-1 4 0,0 2-1,0 1 1,0-2 0,0-3-153,0 2 0,1-4 0,-1 1 0,0 4 155,1-9 1,-1 4-1,-1 2 1,1 2-1,-1 0 1,1-1-1,-1-1 1,2-4-1,-1-3-15,0 5 0,1-5 1,0-1-1,0 3-46,-1 3 1,-1 3 0,0 0 0,1-1 0,1-4-307,1 5 1,2-3 0,-1-3 368,1 4 1,-1 0 32,2-9 0,0 1 0,0-1 0,0 3 0,1-3 0,0 0 0,1 0 96,-2-33 1,0 2 0,0-2 0</inkml:trace>
  <inkml:trace contextRef="#ctx0" brushRef="#br0" timeOffset="137089">9955 13765 2025,'3'24'1027,"1"0"1,1 14-1406,-6-13 1,-1 6 0,-1 2 0,1-3 456,-1-2 0,1-1 1,-1 2-60,0 1 0,-1 3 1,0 0-1,1-1-182,-1 3 1,1-1-1,-1 6 138,3-12 0,-1 5 0,1 2 0,0 3 0,0 0 0,0 1 0,1-2 1,-1-1-1,1-4-44,-1 6 0,1-3 0,1-2 0,-1 3 0,1 3 54,0-5 0,0 3 0,0 2 1,0 2-1,0 1 0,1 0 1,-1-1-1,1-1 0,-1-3 1,1-3-106,1 8 0,-1-3 0,1-2 0,1-1 0,-1 1 139,2-1 0,0 0 0,1 0 0,-1 1 0,-1-1 118,-2-3 0,0 2 0,-1 0 1,0-2-1,0-2 0,-1-3-29,0 1 0,0-3 1,0 0 252,1 11 0,0 1 0,-2-6-34,-10 2 1249,9 1-1423,-2-15-1125,4 6 288,6-19 1861,6 1-2273,9-9 429,-4-4-513,6-3 1706,-8-8 0,-7 9 0,-2-4 0</inkml:trace>
  <inkml:trace contextRef="#ctx0" brushRef="#br0" timeOffset="140690">28705 16742 7358,'0'-6'3276,"-1"1"-201,1 5-3086,91-9 25,-55 7 0,1-1-662,-7 1 0,3-1 0,2 0 1,-3 1 499,6 0 0,-1 0 1,-3 1 25,-1-1 0,-1 1 19,-5 1 1,1-1-1,-2 0 126,-1 1 0,-1 0-454,9 0 0,-2 0 103,0 0-44,7 0 33,-34 0-2584,-6 1 2915,-7 1 1086,-10 2-1321,-4 1 1,-6 1-1,0 0-111,0 0 0,0-1 1,-1 1 368,-5 1 1,-1 0 0,-1 0 233,0 0 0,-1 0 1,5-1 35,3 0 1,2-1-32,-8 1 1,2 0-87,13-3 0,1 1 440,-4 0 0,0 0-211,0 1 2480,-3-1-2953,25-3-187,6-1-90,3 0 2510,8 0-2143,10 0 0,4 0-14,-9 0 0,1-1-608,16 1 1,0-1 608,-13 0 1,-1 0-4,1-1 1,0 1-40,-2 0 1,0-1-7,-1 1 1,-2 0-287,13-1-765,-3 1 1062,-16 0 36,-9 1-235,-21 3-720,-12 0 741,9 0 0,-2 0 87,-1 0 1,-3 1 445,-6 0 0,-5 2 0,3-1-1759,1 0 1,0 0 1726,1 0 1,-3 0-1,6 0-105,8-1 0,4-1 41,-12 2-142,8 0-81,10-3-207,6-1-694,25 2 856,2-1-999,1-1 1,2 0 725,-1 0 1,1 0 508,3-1 0,0 0-725,3-1 1,2-1 533,-4 0 0,2 0 0,-3 0 0,-6 0 0,-2-1 0,6 1 0,0-1 0</inkml:trace>
  <inkml:trace contextRef="#ctx0" brushRef="#br0" timeOffset="149431">11581 12181 9029,'29'2'392,"0"1"0,0-1 0,4 1 0,4 0-351,-10-3 1,4 0-1,2 0 1,0 0-1,-2-1-861,3 1 1,-2 0 0,1 0 0,0 0 314,5 0 0,0 1 1,0-1-1,1 0 554,-6 0 0,-1 0 1,2 0-1,1 0 0,4 1-131,-7-1 0,3 0 0,2 0 0,2 0 0,1 0 0,1 0 0,-1 0 0,-1 0 1,-1 1-1,-3-1 76,3 0 1,-3 0 0,0 0 0,-1 0 0,0 0-1,2 0 1,3 0-40,-6 0 0,2 0 0,1 0 0,1 0 0,1 1 0,0-1 0,1 0 0,-1 0 0,-1 0 0,0 0 0,-2 0 45,2 0 0,0 0 0,0 0 0,-1 0 0,0 0 0,0 0 0,-2-1 0,0 1 0,0 0-145,2 0 0,-1 0 0,-1 0 0,-1 0 0,1-1 0,1 1 0,1 0 149,-4 0 0,2 0 0,0 0 0,0-1 0,1 1 0,0 0 0,0 0 1,0-1-1,1 1-1,2-1 0,1 1 0,1-1 0,0 0 0,0 0 0,-1 0 0,-1 0 1,-2 1-1,-1-1 4,3 0 0,-4 0 1,-1 0-1,0 0 1,2 1-1,1-1-7,-1 0 1,3 0 0,2 0 0,0 0 0,0-1-1,-3 1 1,-2 0 0,-4 0 107,2 0 0,-4 0 1,-2 0-1,1 0-118,2-1 0,1 1 1,-2 0-1,-2 0 10,10-1 0,-2 1 595,7-1 0,-13 1-1931,-27 0 60,-12 0 38,-21 2 1,-8 0 1370,1 1 1,1 0 0,6 0-1,1-1 1,8 1 0,-1 0-1</inkml:trace>
  <inkml:trace contextRef="#ctx0" brushRef="#br0" timeOffset="150514">10611 11444 6481,'7'0'183,"27"-2"1,9-2 71,-19 2 0,4 0-724,-2 0 1,6 0 0,4-1 0,2-1 0,1 1 0,-2 0 0,-5 1 64,7-1 0,-4 0 0,0 0 0,3 0 270,-5 1 1,1-1 0,3 0-1,0 0 1,0 0 0,1 0-1,0 0 135,-3 1 0,0-1 0,1 1 0,0 0 0,0-1 0,-1 1 0,0 0 1,-1 0-85,4-1 0,-1 1 1,-2-1-1,1 1 0,1-1 1,3 1 77,-8 0 1,2 0 0,0 0 0,1-1 0,1 1 0,0 0 0,1 0 0,1 0 0,0-1-80,-4 1 0,2 0 0,0 0 0,0 0 0,1 0 0,1 0 0,-1 0 0,1 0 0,0-1 0,0 1 0,0 0 1,0 0 83,-3 0 0,1 0 0,0 0 0,0 0 0,1 1 0,-1-1 0,1 0 0,-1 0 0,0 0 0,-1 0 0,1 0 0,-1 1 0,-1-1 0,3 0 0,0 0 0,-1 0 0,0 0 0,0 0 0,0 0 0,-1 0 0,-1 0 0,1 0 0,-2 1 0,0-1 0,2 0 0,0 0 0,1 1 0,-1-1 0,0 0 0,1 0 0,-1 1 0,0-1 0</inkml:trace>
  <inkml:trace contextRef="#ctx0" brushRef="#br0" timeOffset="153362">11826 14011 9211,'0'-5'1795,"7"0"-1305,-5 4-45,6-1 686,-5 0-915,-2-1-171,1 0-12,-2 0-131,0 1-47,0 0-396,7-4 471,7-4 68,5-1-3275,5-2 3047,-2 3 165,0 0-16,2 0-24,1 1 0,2 1 82,-4 1 1,2 0-389,10-2 1,1 1 382,-9 1 0,0 2-45,7-1 1,0 1 27,-12 2 0,1-1-634,14-1 0,-2 1-33,-3 1 413,2 0 2826,-25 3-2721,-8 0-408,-1 0-1038,-28 8 1640,-2 0 0,-4 2 0,11-4 0</inkml:trace>
  <inkml:trace contextRef="#ctx0" brushRef="#br0" timeOffset="153660">11908 13874 14,'-2'-3'2254,"0"1"810,2 2-3198,-52-1 234,32 3 434,-14 0 0,0 1-344,18 3 918,-5 3-1103,15-5 2144,1 3-2275,6-5 17,1 1 36,2 0 73,3-1 311,30 4-311,-18-2-1466,2 0 0,0-1 1292,-4 0-181,0 0-1689,18 3 2044,-5-1 0,0 0 0,-13-2 0</inkml:trace>
  <inkml:trace contextRef="#ctx0" brushRef="#br0" timeOffset="154660">13123 13752 6756,'2'2'1598,"-1"1"7,-1-3-1177,-30-3-282,12 4-167,-8-1 1,-1 2 384,1 1-60,2 3 0,0-1-394,5 0-128,-8 3-17,24-7 194,2 1-169,1 0 109,0 0 37,3 1 55,14 3 1,6 0 8,1 1-486,10 1 0,1 0 450,-4 0 95,-2 0 0,0 1-224,5 6 165,0 0 335,-20-4-137,-14-8-32,-3 0-40,-22 1-252,-13-1-48,2 0-462,10-2 1,3 0 97,7-1-162,-15 0 198,10 0 1,1 0 0,1 0 0,-13 0 0</inkml:trace>
  <inkml:trace contextRef="#ctx0" brushRef="#br0" timeOffset="155161">12823 14011 4406,'3'0'2027,"0"1"50,-3-1-1845,70-3-236,-33 0 0,2 0-472,-4 0 1,1 1-1,2-1 443,-7 0 1,1 0 0,-1-1 0,-3 1-13,6-2 1,2 1-45,-3-1 0,6 0 0,-1 0 0,-3 1-15,-4 0 1,-4 1-1,2 0 24,5-2 1,1 1 0,-4 1-53,-6 0 1,-6 1-4,-4 1-204,-8 1-256,-20 6 1,9-5 0,-12 5 0</inkml:trace>
  <inkml:trace contextRef="#ctx0" brushRef="#br0" timeOffset="155630">12796 14202 6840,'6'2'2181,"8"33"-2145,-10-14-57,5 6 1,5 8 0,-3-6 20,3 3-1283,2 1 0,0-4 1286,-6-19 854,-2-2-672,-1-4 588,-2-3 747,6-7-1341,5-10-61,3-3-155,-4 2 1,-1-2-219,5-4 188,-4 3 0,1-1-160,1 0 0,-2 1 181,-2 3 0,0 1-47,1-3 0,0 2 93,-1 0 44,-1 2-44,0 0-134,0 1-101,12-6-639,-4 6-11,3-2-193,-7 11-299,-8 3 919,3 1 0,-7 1 1,0 0-1</inkml:trace>
  <inkml:trace contextRef="#ctx0" brushRef="#br0" timeOffset="156010">13274 14188 7111,'2'2'2338,"1"0"-2111,-3-2 274,-36 36-473,18-6-484,-4-4 0,1 0 445,7 7-25,-2-12 36,15-2 146,-9-2-216,13 0-17,-5-4 15,1-3-38,1-5 155,4-5 690,2-2-1106,15-6 0,5-2 77,3-2-354,1-2 0,0 1 301,2-3 246,-10 5 1,0 0 97,9-4-280,-4 2 0,-1 1 566,-2 2-101,4-1 11,-20 9-56,-5 4 82,-2 2 44,-1 4 101,-2 21-465,-7 4 17,4 1-672,-4-7-229,8-20 433,1-1 0,0-5 0,0-1 1</inkml:trace>
  <inkml:trace contextRef="#ctx0" brushRef="#br0" timeOffset="156580">14462 13943 6666,'-11'-1'1056,"3"1"111,8 0-136,-82 21-2740,50-11 1870,-1 0 1,-5 1-1,8 0-161,9 1-3277,2 13 2581,20-7-446,8 3 624,9-6-195,6-4 119,1-1 45,0-1 166,-1 1 341,4 6 187,-14-6 323,1 5 106,-16-10 617,-5 0-306,-13 0-650,-6-3-226,5 0 1,0-1-567,-11 0-246,5-1-228,15-2 1031,8-4 0,3 3 0,0-2 0</inkml:trace>
  <inkml:trace contextRef="#ctx0" brushRef="#br0" timeOffset="157299">14639 14052 6792,'1'6'3038,"0"-1"-1716,-1-5-1460,-47 26-3139,33-18 2047,-12 6 1,4 0 2459,19-8-1412,2-2 963,0 0-834,1-3-252,0 0 251,3 0 3307,-1 0-3365,3 1-14,-1-2 16,1 1 110,-2-1 146,2 0 64,-4 0-361,1 0 145,3 1-58,-1 0 64,3 0 3,-1 1 5,-2-1 28,0 0-27,1 0-26,-3-1 17,1 1 3,-2-1-45,0 0-11,1 1 50,-1-1 3,1 1 75,-1-1-66,1 1 61,0-1-11,-1 0-71,1 0 116,0 0-59,1 0-45,2 0 53,10 0 14,0 0-103,4 0 27,-7 0-35,-5 0 44,-3 0 204,-1-1-1007,-2 1 1,0-1-1</inkml:trace>
  <inkml:trace contextRef="#ctx0" brushRef="#br0" timeOffset="161231">11758 14776 6829,'-13'-8'1607,"-8"3"-1470,13 4 445,-9 1-142,13-1 1052,-5 1-1201,-1 0 9,7 0-37,-7 0-109,10 0 53,-7-1-207,-1 0 563,-15-1 118,-14-3-675,5 0-746,-5-1 740,20 2 137,-3-2 0,-2-2-92,-12-4-374,10 4 0,2-1 329,-7-4-2711,10 2 2719,0 0 147,3-2 0,-1-1-259,-1-4 1,1-1 85,-1 1 0,1 0-525,3-1 1,2 2 489,2-4 36,3 0 184,4 1 0,1-2-281,4 0 1,0-1 90,-3 0 1,2 1 1359,7 2 1,1 3-1338,-3-1-5,12 1 129,6-13-207,-9 16 1,1 0 966,0 0 1,0 0-941,11-8 34,-8 15 0,3 0-27,5-3 0,2-1-3,-1 3 1,1-1 0,0 1-486,5-2 1,0 0 508,4 1 0,-4 2-11,-1 1-260,-12 4 1,2-1 291,8 2 1,4 1-1,-2-1-739,-6 0 1,0 1 731,7 0 0,5-1 0,-5 1 12,-10 0 1,-1 0-26,0 0 1,1 1 20,-1-1 1,3 0-60,8 3 1,5-1-1,-4 1-271,-9-1 1,0 1 335,5 0 0,3 0 0,-7 1 446,-8 2-311,-2 1 1449,9 10-1589,2 5 2,2 1-396,-3-1 388,-10-11 19,8 5 123,-4-2 1,-1 1-22,5 4-88,-7-5 0,-3-1 1775,-8 1-1794,2 6-40,0 8 110,-2-6-36,-2 0-37,-4-11 8,0 0 65,-1 0 187,-5 10-158,-7-2-94,-2 5 505,-5-7-507,-6 2 33,6-5 50,-4 0 1,-3 0-59,-2 0 0,0 0-889,0-1 1,0 0 889,-1 0 1,-2 0-270,5-4 1,-3 1 0,0-1 306,-4 0 0,-2 0 0,0 0-626,0 0 0,1 0 0,0 0 558,0-2 0,0 0 0,5-3 24,5 0 1,2-2 89,-2 0 0,-2 0 9,-4 0 0,-4-1 0,0 1-120,6-2 1,0 1 0,-1 0-95,-6-1 1,-1 1-1,3-1 86,-4-1 1,1 0-172,1-2 0,1 0-23,8 0 0,-2 0-291,-7-1 1,-5-1-1,3 0-1151,-2-1 1,2 0 1151,6 2 1,0-1-1,2 0-315,1 0 0,2 0 802,-7-3 0,18 5 0,2-1 0</inkml:trace>
  <inkml:trace contextRef="#ctx0" brushRef="#br0" timeOffset="170733">6282 15240 9463,'13'-32'-43,"1"-1"0,-1 1 0,1-1 0,-1 1 0,1-1 1,-1 1-1,1-1 0,1-2 0,-1 2 0,0 1 0,1 0 1,2 0-1,5-1-285,-3 7 0,4-1 0,1-1 1,2 0-1,1 1 0,0 0 1,1 0-1,0 2 0,-2 1 1,0 1 105,2-1 1,-2 2-1,0 2 1,0 0 0,2 0-1,1 0 1,4-1 211,-6 3 1,1 0 0,2-1 0,2 0 0,0-1 0,2 1 0,0-1 0,0 1 0,1-1 0,0 2 0,0 0 0,-1 0 0,0 2 52,-1 0 0,0 2 1,-1-1-1,0 2 0,1 0 1,0 0-1,0 0 0,0 1 1,2-1-1,0 1 0,1-1 1,2 1-1,1-1-58,-8 3 1,1 0 0,1 0 0,0-1 0,2 1-1,0 0 1,1-1 0,0 1 0,0 0 0,2-1 0,-1 1-1,0 0 1,1 0 0,0 0 0,0 1 0,-1-1 0,1 1-1,-1 0 1,0 0 0,0 0 0,-1 1 0,0 0-1,1 0 1,1 0 0,-1 0 0,0 0 0,0 1 0,0 0 0,0 0-1,-1 1 1,1-1 0,0 1 0,0-1 0,-1 1 0,1 0 0,0 0-1,0 1 1,-1-1 0,1 0 0,0 0 0,0 1 0,-1-1-53,3 0 0,-1 1 0,0-1 1,1 0-1,-1 0 0,1 0 0,-1 0 1,1 1-1,-1 0 0,1-1 0,-1 1 1,0 0-1,1 1 0,-1 0 0,0 0 1,0 0-1,0 1 0,0 0 0,0 1 46,1-1 0,-1 1 0,1 0 0,-1 1 1,0-1-1,0 1 0,1 0 0,-1 1 0,0-1 1,0 2-1,0-1 0,0 1 0,0 1 0,1-1 1,-1 2-1,1 0 0,0 0 0,0 1 13,-2 1 0,-1 0 0,1 0 0,0 1 0,0 0 0,0 1 0,0 0 0,1 0 0,-1 1 0,0 1 0,1-1 0,-1 1 0,1 0 0,-1 0 0,0 1 0,1 0 0,-1-1 0,-1 1 0,1 1 0,0-1 0,-1 0 9,-1 1 1,1-1 0,-1 1 0,1 0 0,-1 1 0,0 0 0,0 0 0,0 0 0,0 0-1,0 1 1,0 0 0,0 0 0,-1 0 0,1 0 0,-1 0 0,0 0 0,1 0 0,-1 1 0,0-1-1,0 0 1,0 0 0,2 1 0,1 0 0,0 0 0,0-1 0,1 1 0,-1-1 0,0 1 0,1-1 0,-2 1 1,1 0-1,-1 1 0,0 0 0,-1 0 0,-1 0 0,0 1 0,-1 1 0,-1 0 0,-1 1 1,-2 0-1,5 5 1,-1 0-1,0 1 1,-1 0 0,-1 2-1,-1-1 1,-1 2-1,-1-1 1,-1 1 0,-1 1-1,-2-1 1,-1 1-1,-2 0 1,-1-1 22,1 6 1,-3-1-1,-1 0 1,-2 1-1,-2 1 1,-1-1-1,-1 2 1,-2 0-1,-1 1 1,-1 1 87,-2-4 1,-1 1 0,-2 2 0,-1 0 0,-1 1 0,-1 0 0,-1 0 0,0 0 0,0 0 0,0 0 0,-1-1 0,1-1 0,0-2-64,1 8 0,1-1 0,0-1 0,0-1 0,-1 0 0,-2 0 0,-2-1 1,-2 1-1,-4-1 13,-1-5 0,-2 0 0,-1 0 0,-3 1 1,-1-1-1,-1 0 0,-2 0 0,0-1 1,-1-2-1,-1 0 0,0-3 0,-1 0 5,-3 0 1,-1-2 0,-1-2 0,-1-1-1,-1-1 1,-1-1 0,-1 0 0,-1 0-1,0 0 1,-2 1-17,6-3 0,-1 0 1,-1 0-1,-1-1 1,-1 1-1,0 0 1,-1 0-1,0 0 1,0-1-1,-1 1 1,1-1-1,0 0 1,0 0-1,1-1 1,1 0-37,0 0 0,0 0 0,1 0 0,0-1 0,0 1 0,0-1 0,0 0 0,0-1 0,0 1 0,0-1 0,-1 0 0,1 0 0,-1 0 0,0-1-6,-2 1 0,0-1 0,0 0 0,0 0 1,-1 0-1,1-1 0,-1 0 0,0 0 1,0 0-1,0-1 0,1 0 0,-1 0 1,1-1-1,0 0-13,0-1 0,1 0 0,0-1 0,1 0 1,-1 0-1,1-1 0,-1 0 0,0 0 0,0 0 1,-1-1-1,-1 1 0,0-1 0,-2 1-2,6-2 1,0 1 0,-1-1 0,0 1 0,-1-1 0,0 0 0,0 0 0,-1 0 0,0 0 0,0-1 0,-1 1 0,0 0-1,-1-1 1,0 0 0,-1 0 0,0 0 0,-1 0 0,0-1 0,0 1 3,5-1 1,0-1-1,-1 1 1,-1-1 0,0 0-1,-1 1 1,-1-1-1,0-1 1,0 1 0,0 0-1,-1-1 1,0 1 0,0-1-1,-1 1 1,1-1-1,0 0 1,-1 0 0,1 0-1,0 1 1,0-1-1,1 0 1,0 0 0,0 0-1,0 0 1,2 0 0,-1 0-1,1 0 1,1 0 2,-5 1 1,1-1 0,-1 0-1,2 1 1,0-1 0,0 0-1,0 1 1,1-1 0,0 1-1,0-1 1,0 0 0,0 0-1,1 0 1,-1 0 0,0-1-1,0 1 1,1-1 0,-2 0-1,1 0 1,-1 0 0,0-1-6,2 1 1,-1-1-1,0 0 1,-2 0-1,1-1 1,-1 1 0,0-1-1,0 0 1,0 1-1,0-2 1,0 1-1,0 0 1,1 0 0,0-1-1,1 1 1,1-1-1,0 1 1,1-1-1,2 0 1,0 0 0,1 1-1,2-1 1,1 0-45,-12-2 1,3 0-1,2 0 1,2-1-1,1 1 1,1-1-1,0 0 1,0 0-1,0 0 1,-2 0 3,1 0 0,0 0 0,0 0 0,0 0 1,0-1-1,0 1 0,0-2 0,-1 1 0,0-1 1,-1-1-77,2 0 1,-1-1 0,-1-1 0,-1 1 0,1-2 0,-1 0 0,0 1 0,1-1-1,0 0 1,1 0 0,1 0 0,0 1 27,-2-2 1,0 1-1,2 0 1,0 0-1,1-1 1,0 1-1,-1-1 1,0-1-1,0 0 44,2 0 1,-1 0 0,0 0 0,0-1 0,-1-1 0,1 1 0,0-1 0,1 0 0,1 1 0,2-1 0,2 1-53,-5-4 0,3 1 1,1 0-1,2-1 0,0 0 1,0 0-1,1-1-32,-2-2 0,0-1 1,1 0-1,0 0 1,2-1-1,0 0-99,-1-5 0,0 1 1,1-1-1,2-1 1,2-3 229,5 4 0,2-2 0,0-2 0,2 0 0,0 0 0,1 3 0,0 3 0,-5-9 0,1 4 0,2-2 0,7 0 0,-1 1 0,1 0 0,-1 0 0</inkml:trace>
  <inkml:trace contextRef="#ctx0" brushRef="#br0" timeOffset="172983">14530 14776 10592,'9'7'873,"-2"-2"-873,-7-5 328,-49 42-370,21-19-1008,7-5 0,-5 2 1,3-1 1053,3-5 0,1-1 24,-1 0 0,-1 1 304,-11 4 1,-4 1-370,11-7 1,-2 1 0,-4 1-461,2-1 1,-5 0 0,-3 1 0,0 0 0,2 0 0,3-2-324,2 0 1,2-1 0,1-1 0,-2 1 376,-5 1 0,-3 2 0,-1-1 0,3-1 0,6-3 443,-1 0 0,6-2 0,-1 0 0,1-1 0</inkml:trace>
  <inkml:trace contextRef="#ctx0" brushRef="#br0" timeOffset="173230">13751 15076 2070,'-3'-6'1090,"0"2"-9,3 4-1081,-36 33 1338,27-21-1401,-12 11 0,7 1 310,34-7-77,-4 1 815,16-5-685,-12-6-135,3-2-211,4 0 1,9-1-1,-2 0-846,-9-3 0,0 1 1,2-1 403,10 3 1,2-1 0,-2-1 570,0-1 1,-6-2 0,-10 1 0,-3 0 0</inkml:trace>
  <inkml:trace contextRef="#ctx0" brushRef="#br0" timeOffset="179518">15459 14503 7195,'4'2'3128,"0"0"-3565,-4-2 535,7-2 1002,-5 2-710,6-2-80,-8 2-604,0 0 303,0 4 164,0-1-170,0 4 8,3 10 26,-2-3 30,3 7-39,-7-6-28,-1-3-44,-5 5 1,-1 2 43,-7 12 3,7-12 0,-1 0 53,-2 3-20,8-15 65,-1-1 187,-4-1-282,2-1 39,-10 0-199,7-2 84,-4 0-76,4-2-181,-19-1 173,-5-6 99,15 4 0,0-1-82,-16-8-31,6 0-115,8 1 1,0 0 63,-9-10-175,0-3 195,25 9-104,6 3 49,9-8 185,5 3 0,2 1 67,6-7-172,-4 9 0,-1 2 169,-1 6 5,0 2 4,9-1 0,2 1-4,3-1 24,5 0 0,1 0-21,-4 2-3,-6 1 0,2 0 23,6 1 1,-1 0-20,-4 0 1,-1 0-1088,4 1 0,-3 1 1086,1 0-1,-11 2-314,3 0 1,1 0 311,-2 0-213,0-1 0,-2 1 207,-9-2 142,1 0-1634,-4 1 1984,-3 4 0,-2-4 1,-4 3-1</inkml:trace>
  <inkml:trace contextRef="#ctx0" brushRef="#br0" timeOffset="180702">15022 14981 7022,'1'4'1724,"1"-1"-730,-2-3-173,13-2 41,-4 2-663,8-2 39,-7 2-104,-3 0 149,24 0-278,-8 0 1,1-1 2,2 0 1,1 0-85,-1 0 1,2-1-1,1 0 61,1 0 0,2-1 0,2 0-805,0 0 1,3 0 0,-1 0 0,-1 0 796,2 0 0,-2 0 1,0 1 22,3-1 0,-1-1 0,-6 2 0,7 0-2,-6-1 1,2 1-43,-1 0 1,0 0-307,1 0 0,-2 0 323,-5 1 1,-3 0 23,-4 0-307,9 0 72,-8 0-305,0 1 106,-12 0 2889,-8 0-3608,0 0 438,-12 2 0,8-1 0,-8 1 0</inkml:trace>
  <inkml:trace contextRef="#ctx0" brushRef="#br0" timeOffset="181619">16073 13915 7470,'7'4'2707,"-2"-2"-2987,-5-2 473,0 0-67,27 17-70,-17-6 84,6 7 0,-2 3 443,-11 3-309,-4 5-30,-10-2-239,0-11 7,-7 5-4,1-6-72,-9 8-72,11-10 0,-1 0 13,1-1 0,-1 1-547,-2 3 1,0-2-555,-2 2 3,-7 4 1221,0-4 0,15-9 0,-6 2 0</inkml:trace>
  <inkml:trace contextRef="#ctx0" brushRef="#br0" timeOffset="181904">15759 14188 7349,'5'8'2215,"-1"-2"-2218,-4-6-5,0 0 58,-6 27 115,2-10-39,-3 18 40,3-18-68,2-7-14,1-1 114,0 4-198,1-5 20,8 8-28,-2-10-40,10 3 76,3-5 0,1-2-824,8 1 796,-3 0 0,1-1-37,-2-2 1,-2 0-3132,14-2 3000,-15 2 0,0-1-317,4-2-2597,3 0 3082,-12 2 0,1-1 0,-15 2 0</inkml:trace>
  <inkml:trace contextRef="#ctx0" brushRef="#br0" timeOffset="184498">14885 15363 7232,'7'5'2058,"-2"0"-1739,-5-5-252,0 0-1404,68 29 1293,-40-17 127,-3-1 1,5 2 0,-3-1-87,-4-3 1,-4-2 2,8 2 53,10 3 20,-18-7-26,-6-3 79,3 1-53,-6-3 28,23-3 117,-10-8-100,10-1 905,-18-6-1023,-11-3 0,-2-1-5,1-3-262,-2-3 1,-2 0 266,-1 6 0,-2-5-54,0 10-3026,0-9 3080,2 10 0,0-5-162,2 12 162,0 3 0,2-1 437,4 3-300,21-5 2312,-4 2-2404,-2 2 0,1 0 28,12-1-27,-15 3 0,1 0-34,1 0 1,2 0-1544,0 0 1,1 0 1489,0 0 1,2 0-256,3 0 1,4-1-1,-2 1 68,-2 1 1,-1-1-1,0 0 55,2 1 1,-1-1-1,-1 0-138,2 1 0,-6 0-565,-8 1 876,-6 1 0,-5 0 0,-2 0 0</inkml:trace>
  <inkml:trace contextRef="#ctx0" brushRef="#br0" timeOffset="184886">15759 15172 7394,'-3'-3'3276,"1"2"-2940,2 1-129,-29 44-343,18-19 1,1 0 80,-9 8 0,2 0-1584,6-6 1,4-3 636,1-2 1826,0-4-667,1 1 397,2-11-554,0 1-36,3-9-155,0 0 3330,4-5-3587,1 0 235,9-9 1,1-1 128,3 0 65,-2 0 1,2 0 7,6-1-25,-4 5-280,5-3 332,-7 6 130,14-1-73,-11 5-65,12-1-5,-16 7 325,6 7-171,-7 1 106,2 7 426,-9 14-689,-5-11-397,-2 16-477,-2-22-383,0 3-798,0-8 2055,0-2 0,0-4 0,0-1 0</inkml:trace>
  <inkml:trace contextRef="#ctx0" brushRef="#br0" timeOffset="187653">15540 15704 6383,'-4'-9'292,"0"1"-119,4 8 2669,0 0-2540,28-6-66,-21 5-66,22-5-167,-27 5 59,-3 1 403,26-1-376,-1-1-399,-2 1 1,3 0 289,8 0 1,1-1-534,-8 0 1,0 0 552,10 0 0,1 0-35,-10 0 0,1 0-15,2 0 1,3 0-1,-3 0-177,-2 0 1,0 0 40,-2 0 0,2 0 1,-5 1-451,4-2-1008,-6 1 785,-9 0 66,-3 1 793,-8 0 0,-1 1 0,0 0 0</inkml:trace>
  <inkml:trace contextRef="#ctx0" brushRef="#br0" timeOffset="187854">15609 15732 6876,'-14'-4'3276,"3"0"-2786,11 4 227,0 0-2161,61-7 1517,-27 4-557,-7 0 1,4 0 0,-3 0 483,-5 1 0,-1 0-28,1-1 0,0 1-227,1 0 0,0-1-222,-2 1 0,2-1 131,1 0 1,3-1-1,-4 1 1,9-1 0,-7 0-1,-1 1 1</inkml:trace>
  <inkml:trace contextRef="#ctx0" brushRef="#br0" timeOffset="192789">3673 4588 5613,'5'5'3122,"-7"30"-3021,-2-10 1,-1 4 0,-1 0 34,1 0 1,-1 1-1,1 1-66,-1 1 0,0 1 0,0 1 0,0-1-191,0 2 0,0-1 0,-1 1 144,1-6 1,1 0 0,-1 1 0,0 1-50,-1 1 0,0 2 1,0-1-1,0 1 26,0 1 0,-1 2 0,0-1 0,0 0-61,2-6 1,-1-1 0,1 1-1,-1 1 1,0 2 47,0 0 0,-1 3 0,0 1 0,0 2 0,-1 0 0,1 0 0,0-3 0,0-2 4,0 6 1,1-4 0,-1-1 0,1 1-1,-1 3-7,1-6 1,0 1 0,-1 3-1,0-1 1,1 1 0,-1 0-1,1-3 1,1-1 6,-2 7 0,1-2 0,0-1 0,1-2 0,0 0 0,0-1 0,0-1 0,0-1 0,0 2-12,0-2 0,0 2 1,0-1-1,0 0 0,0-3-68,-1 3 1,1-2-1,-2 2-209,-1 0 1,-2 3 0,0-1 0,1-3 151,1-5 0,1-3 1,0 1 220,-5 9 1,0 2 0,1-8-832,-2-3-1,2-14-2520,2-13 3275,-1-9 0,6 1 0,1 2 1</inkml:trace>
  <inkml:trace contextRef="#ctx0" brushRef="#br0" timeOffset="193022">2731 6596 11090,'4'6'2167,"-1"-1"-3806,-4 14 1,-2 6 1540,-2-1 0,-1 2 0,0 1 142,3 0 0,-1 0 0,1 2-374,-3 2 1,0 0 0,1-2 329,3-5 0,1-2 255,2 0 1,1-2-279,3 0 1,1-2-107,12 15 137,9-13 1,5-2 83,-3-6 1,2-2-26,5 2 0,2-2 39,-10-9 1,1-3-1,-3-1-106,2-2 0,-1-2 0,-1 1 0,1-2 0,-2-1-221,5-4 0,3-4-326,-9 3 1,5-3 0,1-2 0,1-1 0,-1 1 0,-4 2-547,7-4 1,-4 2 0,4-3 990,-8 5 1,4-3 0,2 0 0,0-2 0,-1 2 0,-4 2 0,-5 4 0,3-3 0,-4 2 0,6-3 0,-1 0 0</inkml:trace>
  <inkml:trace contextRef="#ctx0" brushRef="#br0" timeOffset="193655">3742 7675 10519,'14'-2'2758,"-2"0"-6035,-12 2 2521,5 33 834,-7-9-617,2 2 1,0 2 656,-9 8-170,0-2 0,1 0 80,3-12 0,1-2 7,-3 9 0,0-2 43,3-8 1518,2-14-1490,1-1 2252,1-3-2882,3-10 247,6-1-8,9-13 954,9-4-704,-9 12 0,2-2 12,3 0 1,1 0-207,0 0 0,4 1 268,5 2 0,3 0 1,-2 3-628,-2 1 1,0 1 626,0 1 0,3-1 1,-6 5 35,-7 4 1,-3 4-768,1 5 1,-1 2 846,-3 0 1,-1 1 671,-1 5 0,-4 3-337,-3 9 0,-4 1-482,-6 6-818,0-8 1,-3-2 622,-5-4-146,1-3-70,4-4-1395,3-3 1798,2-4 0,1-3 0,0-3 0</inkml:trace>
  <inkml:trace contextRef="#ctx0" brushRef="#br0" timeOffset="194555">9477 7361 2271,'5'7'1988,"-5"29"-763,-12-4 1,-4 3-1141,6-4 1,0 3-183,-1-7 0,-2 3 0,0 0 0,2-4 69,0 1 0,1-1 10,-2 5 0,1-3 1022,-5 0-816,11-20 44,-3-2 1868,8-5-1876,13-13-428,9-15 421,-8 11 0,2-1-343,3-5 0,0 0 745,-5 4 0,1 0-768,7-1 1,2 1 57,-5-1 0,4 0-230,0 5 0,4 0 0,1 0 0,-3 2 253,6-4 1,0 2-514,1 1 0,2-1 0,-3 4 539,-8 6 0,-3 3 42,0 2 0,-1 1 143,16 8-1206,-7 9 1416,-5 7-151,-15 6 0,-4 2-74,-3-13 1,-2 1-432,-2 13 1,-3-2 302,-6-15 0,-1-3 560,-1 14-775,-6-4-592,14-4-1044,0-3 1851,4-1 0,2-9 0,1-1 0</inkml:trace>
  <inkml:trace contextRef="#ctx0" brushRef="#br0" timeOffset="195256">16906 7251 9628,'-3'4'1638,"-18"18"0,-7 6-1185,5-6 0,-2 0-1546,1 2 1,-3 1 0,2-1 583,3-5 1,2-1 0,0-1 509,-4 2 1,2-1 77,-1 0 1,1-1-753,0 0 0,0 0 709,3-3 1,0 2 400,-8 4 1,1 0-432,-1 1 10,8-6 1,3-3-17,10-7 1307,8-6-1705,21-13 241,0 0 0,2 0 1265,0 0 0,2-2-1157,0 2 0,3-2 0,0 0 0,-2 1-1213,5-1 1,0 0 1278,-9 4 1,3-1 0,1-1-1,-1 3 103,11-2 1,0 3-1,-2 1-439,-2 0 1,1 1 365,-1 1 1,2-1-1,-3 4-231,-4 4 0,-4 3 346,9 5 54,0 7-90,-23 6 88,-11 4 0,-5 3-102,-4-5 0,-3 1-112,0 6 0,-3-2-44,-1-8 1,-2-2-153,-5 3-504,1-1 437,7-5 1,1-1 0,2-2 0,-5 7-1</inkml:trace>
  <inkml:trace contextRef="#ctx0" brushRef="#br0" timeOffset="195612">18217 7552 8101,'3'6'2243,"0"-1"443,-3-5-5963,0 0 3074,39-19 1,-29 14 0,10-4 0,0-1 0</inkml:trace>
  <inkml:trace contextRef="#ctx0" brushRef="#br0" timeOffset="195748">18777 7483 12182,'9'5'1114,"-1"-1"-3135,-8-4 2021,0 0 0,0 0 0</inkml:trace>
  <inkml:trace contextRef="#ctx0" brushRef="#br0" timeOffset="195876">19392 7402 15002,'7'6'1921,"-2"0"-3433,-5-6 419,0 0 1,0 0 0</inkml:trace>
  <inkml:trace contextRef="#ctx0" brushRef="#br0" timeOffset="196560">20429 7074 6532,'5'5'782,"-2"0"1739,-3-5-2423,-33 31-171,15-10 16,-4 1 0,0 4-2,8 3 0,4-1 647,-3 7-608,5-9 1,2-1 19,4-6 793,1-2-558,1-8 2318,0-1-1562,0-9-991,2-3-221,6-4 87,7-5-1373,4-1 1,3-1 1465,-4 3 0,2-1 14,8-4 1,3-2-793,1 2 1,4-1-1,-3 1 797,-1 2 0,1-1-352,1 0 1,2-1 0,-4 4 373,-8 4 0,-2 2-31,3 1 0,-1 2 113,6 0 1491,2 8-1310,-25 24 0,-6 6-182,-2-2-80,-2 5 1,-3-2-2,-8-13 2177,2-3-2266,4-4-2743,2-1-108,3-7 3476,2-1 1,1-6 0,1-1 0</inkml:trace>
  <inkml:trace contextRef="#ctx0" brushRef="#br0" timeOffset="202426">7388 16141 10505,'36'-5'96,"0"0"1,0 1-1,0-1 1,0 0 0,2 0-1,-1 0 1,-2 0 0,-4 1-1736,5-2 1,-4 1 875,-10 1 0,-1 1 876,0 0 0,0-1 665,-1 1 0,0-1-742,-1 1 0,2-1-54,6-2 1,3-1-1,-2 0-802,-2 1 0,-1-1 765,3 0 1,3-2 0,-4 1-78,-5 1 1,-1 0-623,1 0 0,1-1 673,0 0 0,1 0-5,4-3 0,2 0 0,-1-1 141,-4 3 0,-2-1 0,2 0-13,3-1 0,2-1 0,-3 0-13,2 0 1,-4 1 115,-1-1 1,-2 1-56,10-6-90,-12 6 0,2-2-73,4-6 0,1 0-45,-10 6 1,1 0 209,9-8 0,-1 0-391,3-3 299,-2 0 663,0 0-601,1 1 1173,1-1 1,2-1-1055,-5 4 0,0-1-178,-6 5 1,1 0 0,-3 1-105,3-2 1,-5 1 98,-1-2-71,-3 1 0,0-3 50,-3 3 1,0 0 57,2-4 0,0 0 2061,1-10-2270,-3 2 362,-4 6 1166,1-4-1099,-5-8-211,0 14-61,-1-12 65,0 16-59,-2-9-96,0 5-2,-1-6 0,0-3 135,1 11 1,1 0 1,-1-7 0,0-1-63,2 5 0,0 2 35,0-3 804,0-9-876,0 13 1,1 1 71,2-6-730,-1 5 1,0 1 727,4-2-647,1-1 512,1 0 64,0-1 9,2-1-12,1-1-102,-2-5 1,0-1 384,0-3-207,-1-2 0,-1 0-2734,-3 8 2670,1-9-607,2 13 0,1 0 489,4-8-528,-2 7 0,1 1 537,5 0 41,3 0-807,1 1 883,2 2 1121,-1 2-1151,0 3 1,2-1 83,-6 4 1,1 0 593,4-3 1,-1 0-658,7-3 2244,-9 7-2184,-1 0 2,1 1-81,10-6 35,-11 7 0,0 0-34,1 0 1,-1 0-3,1 0 0,0 0 40,9-5-14,-9 6 1,0-1 310,7-3-147,-4 3 0,-2 0 40,-1 1-97,3-1-54,-9 6 3282,-4 2-3235,5 0-3318,15-1 3110,-9 1-785,14-1 952,-15 2-28,0 1 28,-2 0 219,0 1 117,-1 1 557,14 12-857,-10-3 127,9 10-54,-20-6-36,14 10 2571,-12-6-2633,14 8 111,-6-3 0,0 1-30,2 3-92,-1-2 0,-1-1 0,-6-1 54,-2 0-1845,-1 1 1853,-2 0-247,-4-6 0,1 2 171,3 8 0,-1 1-334,-1-5 1,0 0 373,1 6 1,0-3-10,1 6-17,1-1 5,-1 0 52,-2-2 1,1 1-40,-1-4 1,-1 1 165,2 5 1,-1-1-90,0-7 1,-1-2-74,3 2 0,1-2 63,-2-4 1,1 0 32,2 4 0,2 2-85,2 1 1,3 2 0,-3-2-860,0-4 0,-1 1 793,2 3 1,1 2-1,-1-3 33,-5-8 0,0-3 744,9 17-708,1-1 0,-4-2 1,2 1-74,-3-5 1,0 0 18,3 6 0,-1-1 164,-4-8 1,0-2-146,-1 1 1,1 0 47,1-1 0,1 3-76,1 3 0,3 2 0,-2-2-555,0-1 0,-1-1 611,-1-2 1,1 1 0,-2-3-21,8 7 860,0 1-869,2-1 15,-4-8 1,2 3 0,-1-3 13,-3-2 1,0-1-28,4 3 0,1 1 0,-3-3-8,9 4 88,-11-6 1,1-1-89,9 7 58,-1 0 0,1 1-16,-7-7 0,0-2-36,3 5 0,1-1-21,-5-5 0,0-1-730,3 0 0,0 0 773,-5-3 1,1 0-23,4 2 0,3-1 316,7 2 1,1-2-317,-13-3 0,1 0 0,12 2 0,0 0 0,3-1 430,-9-3 1,0 1-431,9 1 4,-8-2 1,6 0 0,-3 0 54,-2 0 1,0-1-60,-2 0 0,0 0 0,-1 0-27,1 0 1,-3 0 47,2-1 0,-1 1-21,-6-1 0,-1 0 1176,6 1 0,1 0-1199,2 0 1,-1 0 22,4 0 278,-8 0 1,-2-1-324,-6 0-111,-4-1 156,-6 0 966,-1-1-1770,-11 0-1909,-18-2-151,-1 0 2555,-2 0 1,1-1 0,8 1 0,-10 0 0</inkml:trace>
  <inkml:trace contextRef="#ctx0" brushRef="#br0" timeOffset="203825">8494 16128 0,'6'5'264,"-1"0"3012,-5-5-2308,0 0-368,84-6-1194,-50 0 685,-3 3 1,6 0-1,-5-3 522,-7-5 0,-3-2-437,2 0 1,0-1 31,0-3 1,-1 0-209,-2 1 0,-4 1-22,2-10 1626,-1-3-1812,-1-3 255,-6 10 1,1-3 0,0 0-120,4-10 1,-1 0-499,-2 6 1,0-1 0,-2 2 533,3-7 0,-3 0 135,0-3 0,-3 0-71,-2 9 0,0 0-127,0-7 0,0-4 74,-3 11 1,0-3-1,-1 0 1,0 3-27,2-5 1,-1-1-12,-1 7 1,1-4 0,0 0-1,1 2-14,0 2 1,1 2 0,0 1-57,1-5 0,2-2-298,-1 1 0,1-5 0,1 0 1,0 3 429,-1-1 0,0 2 0,0-1 0,-1 4 0,1-2 0,-1 1 0,0 1 209,-1 1 0,0 0 0,-1 1-278,0-13 1,-1 2 68,-1 8 0,0 0 0,-1-6 0,0-2 56,-1 7 0,-1-1 0,0 2-56,0 1 0,0-1 1,0 1 0,0-3 0,0 4 25,1 4 1,0 2-27,0 0 0,1 0-163,2 0 0,0 2 122,1 0 1,1-1 348,9-12 0,4-3-328,-5 11 0,1 0 1,1 0-34,-2 0 1,1 0 0,0 0 7,4-2 0,0-1 1,-3 4 3,-3 5 1,-1 0 42,4-5 1,4-3 0,-1-1 0,-2 4 1,-1 1 0,0 1 29,4-5 1,3-4 0,-3 7 282,2 0-150,2 2 69,0 3-42,0 0-68,1 2 1,3 0-121,-2 1 1,1 1-6,4-3 0,1-1-41,3 1 1,-2 0 1161,-13 7 1,0 0-1086,4-3 0,1 0 272,4-4 0,-1 2 1723,-3 2-1940,-2 0 0,-5 4-91,-14 8-109,-1 1 969,0 0-806,1 0-54,2 1 81,3 2 750,1 3-825,-3 3 56,11 3-54,-8 3 31,9 5-1,-6 13 0,-3 5-570,-5-16 0,0 1 533,2 11 0,-1 5 0,-1-4-1521,-3-8 0,-1-1 1519,1 9 0,-2 4-1,-3-5 0,-1 2 0,0-1-649,0-4 1,-1 0-1,0 1 651,-1 6 0,-1 1 0,1-3-158,0-7 0,0-3 0,0 1 158,-1-1 0,1 0 0,1 0 3,-2 2 0,0 3 13,0-3 0,-1 4 0,0 0 0,1-1 20,0-2 1,1-1-1,0 1-143,-2 6 0,0 1 0,2-2 97,-1 5 0,2-3 10,2-9 0,2-2-3,-1 1 1,1 0 714,0-1 1,1 2-743,1 3 0,0 4 0,1-3 803,1 0 1,-1-1-774,1 1 0,1 2 0,0-3-19,0-5 0,0-2 19,1 1 0,-2-1-27,-3 1 0,0-1 27,5-1 0,-1 0 50,-4-2 1,-1 3-28,3 9 1,2 6-1,-2-4-20,-1-6 0,-1-1-120,0 6 1,1 4 0,-1-6 116,0 5-56,0-1 218,2 0-134,3-6 0,2 2-42,0-7 0,2 0-450,0 6 1,2-2 485,-1-8 1,0-2 41,0 6 120,12-1-139,-8-1 693,7-2 1,3 0-727,-5-4 1,-1 1-415,5 3 0,0-1 438,-6-5 1,1-1-35,3-1 1,-1-1 1913,13 6-1894,-5-5 1,5 1 13,-9-6 1,2-1 0,-1 0-996,7 3 0,1-2 976,-7-1 1,1-1 0,-1 0 18,9 1 1,-3-1 93,-5-1 0,1 0-119,2 1 0,4-1 0,-3 1-51,-1-1 1,2-1 57,0 1 1,6 0 0,0 0 0,-3-1-336,-7-1 1,-3 0-1,3 1 318,2-1 1,5 0 0,1 1 0,-2-1 0,-3 0-1,-2 0 1,-3 0 0,4-1-11,2 1 0,5 0 0,1 0 0,0-1 0,-4 1 149,-3 0 1,-2-1 0,0 0 0,1 1-173,5-1 0,2 1 1,-1 0-1,-3-1 5,-2 0 0,-3 0 0,-1 0-97,7 1 1,-3-2 33,-10 1 1,0 0-43,3-1 1,-3 1-474,0-1-423,-11 1-184,-4-1 1212,-30 1 0,17-1 0,-17 0 0</inkml:trace>
  <inkml:trace contextRef="#ctx0" brushRef="#br0" timeOffset="208218">15336 16824 8209,'23'22'336,"0"-1"1,0 1-1,0 0 1,-1 0 0,1 0-762,-1-3 0,3 2 0,0-1 1,-5-4 429,7 4 144,-5-5 758,1 1-25,-11-9-200,-1-1-330,-9-6-2967,-1-8 2671,2-1 349,2-19-912,2-5 0,0-2 220,-2 11 0,0-1 323,2-5 1,1-2-1,0 4 174,4-8-195,-2 13 0,2-2 0,0 3-64,-2 3 0,2 2-65,3-7 1,1 1-405,13 0 381,-8 11-514,3 2 0,2 2-449,-4 4 0,0 1 1135,0-1 1,-1 1 0,7 3 0,-22 0 0</inkml:trace>
  <inkml:trace contextRef="#ctx0" brushRef="#br0" timeOffset="208569">15841 16838 10575,'-5'-1'610,"-8"27"1,1 8-749,6-9-110,-1 0 0,-1 6 0,2-7-1850,6-4 1788,0 3 96,0-11 90,0-7 281,0 0 307,2-7-464,3-2-168,4-4-266,10-6 0,5-1 137,-5 3 0,1 0-1342,8-5 1,1 0 1611,-10 7 1,1 1 312,5 0 1,1 3 151,-3 2 1,1 1-1113,2 2 1,-1 2 1137,5 8-18,-19 8 63,-8-1 2222,-2 0-2440,-1 1-196,-4 4-1879,-4 2-30,0-5 1814,-2-3 0,8-12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03:06:07.1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11567 14940 12778,'5'0'378,"-1"0"676,-4 0-133,125-13-2560,-90 9 1,3 0 1606,-12 0 1,6 1 0,3-1-1,3-1 1,1 1 0,-1-1 0,-3 1-1,-2 0-402,2-1 1,-2 1 0,-1-1-1,-1 1 1,3-1 401,-3 1 1,3-1 0,-1 0 0,0 0 0,-1 1-1,-1-1-36,5 0 0,-2 1 0,-1-1 0,-2 1-466,0-2 0,-2 1 0,0 0-559,-2 0 1,-1 0 0,-2 1 674,-3-2 1,-2 1 0,4-2 0,-38 7 0</inkml:trace>
  <inkml:trace contextRef="#ctx0" brushRef="#br0" timeOffset="199">11676 15076 11689,'-8'-6'630,"24"0"0,16 0 1,-1 1-2270,-5 1 1,2 0 1430,1 0 1,6-1 0,0 0-1,-3 0-499,-3 0 0,-2 1 1,1-1 570,1 0 1,0 1 0,3-2-414,-2 1 0,4-1 0,0 0 0,0 0 1,-2 0 482,-2 1 0,-1-1 1,-1 1-1,1 0 0,3-1 1,1 0-1,-1 0 0,-5 1 1,-4 1-1,0-1 1</inkml:trace>
  <inkml:trace contextRef="#ctx0" brushRef="#br0" timeOffset="6534">5695 6992 7436,'3'1'-224,"1"1"-78,-5-2 1,0 0 0</inkml:trace>
  <inkml:trace contextRef="#ctx0" brushRef="#br0" timeOffset="9351">6200 7033 6145,'2'5'3276,"0"-2"-585,-2-3-2075,-8-3-3893,-1-1 3062,-4-1 397,2 1 784,3 1-910,-1-1 40,-16-2 1,-2 0-94,1-1-2,-3 0 1,-2 1 96,12 2 0,0 1-90,-2-3 1,-2 0 49,-14-3 1,0 1-284,12 0 1,-1 1 202,-10-3 0,1 2-23,0-1 45,13 3 0,-2 0 56,-7-2 0,-5 0 0,5 0 1220,5 2 0,-1 0-1272,-4-1 0,-5-1 0,0 0 0,2 0 35,5 2 0,1 1 1,-2-1-56,-4-1 1,-4 0 0,0-1-1,3 2-966,1-1 0,3 2 1,-1-1 981,-5-1 0,1 1 0,4 0 49,8 3 0,2-1-156,-5 0 0,-2-2 0,-2 1 115,-1 0 1,-1-1 0,0 1-24,0-1 0,1 1 0,-1-1-17,-4 0 0,-1-1 1,0 1 3,6 2 0,-1-1 0,0 1 0,-1-1 49,-2 0 1,-1 1 0,0-1-1,0 1-424,0-1 1,0 1 0,0-1 0,2 1 417,-3 0 0,1 0 0,2 1-1,6 0 0,2 0 0,-1 0-167,-6-1 0,-2 0 0,-1 0 152,4 0 0,-1 0 1,-1 1-1,2-1-2,-4 0 0,2 0 1,-1 1-15,3-1 0,1 1 0,0 0 2,6 1 0,1 1 0,-1-1 493,-9-1 0,-1 1 1,-3-1-492,8 1 0,-2 0 0,-1 1 0,0-1 0,2 0-141,1 0 1,0 0 0,2 0 0,-2 0 167,-1 1 0,-1-1 0,1 0 0,4 1-14,2-1 0,1 1 2,-5-1 1,-3 0 0,0 0-51,-3 0 1,0 1-1,0-1 37,-1 0 0,1 0 0,0 1 11,1-1 0,0 1 0,4 0-28,2 1 0,0-1 147,-2 1 0,-5 0 1,-2 0-1,2 0-93,5 0 0,1 0 0,-1 0 0,0 0-58,-6 1 1,-1-1-1,1 0 1,2 1 31,1-1 0,3 1 0,1 0 23,-3 0 1,1 1-57,-1 0 1,-2 1 0,0 0 17,5-1 0,0 1 0,0 0 14,-3 0 0,-1 0 0,4 0-23,1 1 1,1-1 99,-2 2 1,-1 0-93,2 0 0,-1 0 1,-2 1-32,1 0 1,-2 2 0,0-1 0,2 0 37,-3 1 1,2-1-1,0 0 7,-2 2 0,1 0 1,4-1-1,8-2 1,2 0 415,0 0 0,-2 2-466,-5 2 0,-4 4 0,-2 0 0,5-2 51,0 1 0,-1-1-2,3 0 0,-4 1 0,0 2 0,3-1-58,0 1 0,3 1 1,-1 2 84,-4 3 0,-1 2 1,1 0-285,-1-1 1,1-1-1,1 1 260,0 1 0,1 1 0,4-4-2,6-4 1,2-1 57,0 0 1,-1 2-61,-7 9 0,0 4 4,1 2 0,2 0 461,-1 0 1,1 0-412,7-8 1,2 0 0,1 3-50,4 3 0,3 3 1,0 0-1,-1-3-1,-2 8 0</inkml:trace>
  <inkml:trace contextRef="#ctx0" brushRef="#br0" timeOffset="9351">0 7722 8847,'8'37'-35,"2"-4"0,1 1 36,-1 2 0,1 0 0,1-1-611,1-1 0,1 0 0,0-4 610,1 0 0,1-4 2,-4-8 1,2 2 260,6 1 1,4 4 0,3 1 0,-2-2-243,-2-4 1,0-1 0,0 0 0,1 1-282,4 4 0,2 2 0,0 0 0,-1-2 261,-1-4 0,1-1 1,-1-1-1,-3-2 31,1 0 1,3 2-285,-3-3 0,5 4 0,3 2 0,1-1 0,-3 0 0,-4-4 269,-1 1 0,-3-3 0,2 2 141,4 2 1,3 2 0,2 1 0,-1-1-1,-5-3-143,-5-3 0,-2-2 0,2 1-27,1-1 1,1 1 0,2 0 0,1 0 10,-1 0 0,1-1 0,1 1 0,0-1 0,-1 1-181,3 0 1,-1-1 0,-1 1 0,3-1 172,-3-1 0,2 0 0,-1 0 0,0-1 0,-4-2 9,-1 1 0,-3-2 0,3 1-11,3 0 0,3 1 1,2 0-1,0 1 1,-2-1-154,4 0 0,-1 1 0,-1-1 0,1 1 164,1-1 0,-1 1 0,1-1 0,-2 1-7,-2-2 0,0 1 0,-2-1 0,-2-1 583,2 1 1,2 0-619,-6-2 0,4 1 0,3 1 0,-1-1 0,0-1 44,-1 0 1,0 0 0,0-1 0,0 1 0,1 0-155,3 0 0,0 1 0,2 0 0,-2 0 0,0-1 152,2-1 0,0 1 0,-2-2 0,-3 0 165,7 1 1,-2 0-166,-12-2 0,0-1 0,2 2-21,6-1 1,2 2 0,2-1 0,-1 0 2,2 1 1,-1-1-1,1 1 1,0-1 122,0 1 0,0-1 0,0 1 1,0-1-111,-5 0 1,1 0-1,0 0 1,-2 0-1,-3-1-7,-2 0 0,-3 0 0,3 0 5,3 0 1,3 0 0,2 0 0,1-1 0,-2 1-229,-2-2 0,0 1 0,-1-1 0,1 0 0,-1 0 235,1 1 0,0-1 0,-1 1 0,0-1 0,0 0 167,5 0 0,0 0 1,-1 0-1,-1-1-167,0 1 0,-2-1 0,1 1-12,-4 0 1,1 0 0,0 0 0,2 0 13,4 0 0,1 1 0,0-1 1,-1 1-200,4-1 0,-1 1 0,-2-1 200,-2 1 1,-2-1 0,-2 1 22,-5-1 1,1-1 103,1 1 1,5-1 0,1 1-1,1-2-125,2 0 0,1-1 0,0 0 0,0 0 200,-1 1 0,1 1 0,-1-1 0,1 0-196,-7-1 0,2-1 0,-2 1 0,1-1 0,-3 1 5,7-1 0,-2 0 0,2-1 26,-2 1 1,2 0 0,-1-1-1,0 1-144,4-1 1,-1 0-1,0 0 116,-2 0 0,1-1 1,-2 1 28,-6 0 0,0 0 0,1-1 151,0 0 1,1 0 0,1 0 0,0-1-196,4-1 0,2 0 0,-1-1 1,-1 1-1,-5 1 0,-1 0 0,0 0 0,-2-1 0,4 0 0,-1-1 1,-3 0 20,-4-1 0,-2-1 303,1-4 1,1-2-301,5-9 0,-2-3-66,-11 8 0,-1 0 591,4-4 0,-1-1-601,-7-5 1,-3-1-54,1 1 0,-1 1-81,1-6 0,-2 1 266,-8 7 0,-3 4 205,-3-5 1084,-6 2-1349,-1-1-101,3 1 0,-3-6 0,2 3-354,3 8 0,1 0 401,-4-10 1,-2-4 0,1 2 211,-4 1 1,-1 2-126,4 8 0,-2 1 1,0-1-50,-6-9 1,-3 2 63,-3 1 1,0 3-88,13 12 0,0 1-108,-5-6 0,-4-1 0,1-1 92,1 2 0,-1 0 0,0 0 624,1 1 0,0-1 1,-1 0-531,-5-3 0,-1 1 0,3 2-16,6 5 1,-3 0 124,-2-1 1,-7-2 0,-3-1 0,1 1 0,5 2-603,4 3 1,3 2 0,-2-2 463,-4-1 1,-3-3-1,-1 0 1,0 1-1,3 0-31,-5 0 1,1 1-1,2-1-575,2 0 1,1-1-1,0 1 581,-2 0 0,1 0 0,2 0 65,-2-1 0,6 2-80,0-1 55,3 1 337,2 2 1,-2 1-260,-1-1 0,0 1-138,1-1 0,-1 1 15,1 2 0,3 0 3,-2 0 523,0-1 1,-3 0-573,2 1 0,0 0 1213,-3-2 0,0 0-1195,5 3 0,0 1 85,-16-4-290,11 3 1,-2 1 201,-7-1 1,0 0-206,6 1 0,0 1 208,-4 0 1,4 1 35,1 1 31,4 0 1,-1 0 187,-14-5-159,3 3 1068,-1-3-836,4 3 34,1-1-287,-3 1 49,10 0-93,4 2-9,-1 0 76,1-1 1,-2 0-80,-3 0 1,-1-1-1457,0 1 1,0-1 1461,-1 1 1,2 0 5,-8 0-148,2-1 0,-4 0 231,7 1 0,-1-1 1,0 1-487,-9-2 0,1 1 369,-1-1 1,3 0-32,-1 0-293,-3-1-300,1 0 361,10 2 2564,14 2-4471,11 3 2204,0 2 0,1-1 0,0 1 0</inkml:trace>
  <inkml:trace contextRef="#ctx0" brushRef="#br0" timeOffset="10618">5872 6568 9788,'7'9'2192,"-2"-2"-2038,-5-7 272,0 0 8,-90 27-2073,62-18 1,-1-1 1597,-1 1 1,-7 2 0,1 0-1,2-1 103,4-2 1,2 0 0,0 0-4,-4 0 1,0 1 0,0-1 3,-1 1 1,0 0-1,-4 1-140,6-2 1,-3 0-1,-2 2 1,-1-1 0,0 0-1,2 0 99,1 0 0,1-1 0,0 0 0,0 1 0,0-1 0,-1 0-300,0 1 1,0 0 0,-1 0 0,1 0 0,1-1 0,1 0 260,-5 2 0,0-1 1,3 0-1,7-1 15,5-2 1,5 0-49,-11 4-513,18 5 532,31-1 31,10 3 343,-5-8 1,5-2-1,3 0-539,0 1 1,2 0 0,3-1 0,2 1-39,-8-2 0,2 0 1,1 0-1,2-1 1,-1 1-1,0 0 0,-3-1 173,0 1 1,-2-1 0,-1 0 0,1 0 0,-1 0 0,2-1-35,0 1 0,2-1 0,1 0 1,0 1-1,-2-2 0,-2 0 1,-4 0 792,8-1 1,-5 0 0,-2-2-178,9 0 0,-5-2-275,1-4-10,-63-13-119,5 8 1,-4-2-68,-2-3 0,-5-3 1,-1-1-1,5 1-154,4 4 1,3 1 0,-2-2 39,2 0 1,-4-2 0,0-1 0,2-1-1,5-1 356,0-10 1,5-1 0,1 2-277,-3 2 1,1 1-17,5 1 0,1-2 0,4 9-159,5 13 2857,2 4-2970,0 3 381,0 5 80,0 17 1,1 13 0,-1-4-194,0-11 0,0 0-1,1 16 0,-1 6 1,1-8 24,-1 2 304,0-11-242,0-10 1327,0-16-1535,3-1-768,9-13-67,14-5 1,4-3-679,-8 2 1,-1 0 1058,1 2 1,3 0-1,-3 0 178,0-4 1,-3 3 0,0 1-1,0-4 1</inkml:trace>
  <inkml:trace contextRef="#ctx0" brushRef="#br0" timeOffset="12119">1379 9764 6098,'-3'-3'1918,"1"0"1358,2 3-1459,-2 4-1483,0-2 63,-1 3-128,0-3 171,-5 9-1844,-1 21 1068,1-12-759,4 16 412,23-27-1471,-4-1 1863,14-4-759,7-9 695,-13 0 164,12-7 54,-22 2 1842,-12-16-1397,-5 15-106,-18-9-345,-6 19-1399,6 1 1,1 1 74,-10-1 1058,0 3 0,25-3 0,1 1 0</inkml:trace>
  <inkml:trace contextRef="#ctx0" brushRef="#br0" timeOffset="12660">1803 9586 619,'2'7'1505,"4"14"0,-1 4 344,0-3-1901,2 11 1,0 2-91,-1-9 1,-1-2 104,-1 3 1,0-1 36,0-4 0,-1-2 9,-2 5 100,-1-19 1303,-5-2-1418,-1-5-245,0-6-43,1-2 1715,10-9-1934,12 2 1,4 2 330,2-4-1169,1 4 1,0 3 1350,-5 8 3,-1 2 637,-3 16 0,-1 3-176,-2-4-141,-1 6 1,-6-1 326,-11-7 472,-9-1 1,-5-2-919,0-4 1,0 0 962,-3 3 1,0-2-1504,-15-3-737,17-3 1073,2-3 0,5 3 0,5-2 0</inkml:trace>
  <inkml:trace contextRef="#ctx0" brushRef="#br0" timeOffset="12859">2322 9696 9276,'-10'30'-767,"0"1"1,3 6 0,4-1 766,4-11 0,2-2 0,0-2 0,0-2 0,5-2 0</inkml:trace>
  <inkml:trace contextRef="#ctx0" brushRef="#br0" timeOffset="13059">2158 9819 6868,'4'2'-1764,"-1"0"1145,-3-2 619,84 0 0,-63 0 0,7 0 0,0 0 0,0 0 0</inkml:trace>
  <inkml:trace contextRef="#ctx0" brushRef="#br0" timeOffset="13386">2595 9846 7208,'-5'-4'3276,"1"1"-499,4 3-3326,-51 28-280,38-19 665,-16 6 0,7-1 240,23-12-250,2-2-335,13 0-1202,18-6 1383,-7 3 127,8-4 648,-30 4-452,11 1 1234,-9 7-731,9 1-134,-8 7-117,-4 1-229,-1 5 0,2 2-1530,7 7 372,0 8 9,2-23 1131,-2-13 0,-6 0 0,1-2 0</inkml:trace>
  <inkml:trace contextRef="#ctx0" brushRef="#br0" timeOffset="13552">2909 9873 8382,'-5'24'1638,"1"-1"0,4 1-3277,-8-2 1,0-3 818,7-8 1,1-3 0,0-4 0</inkml:trace>
  <inkml:trace contextRef="#ctx0" brushRef="#br0" timeOffset="13702">2800 9750 6792,'10'7'3276,"-1"-2"-2970,-9-5 1,0 0 0,0 0-1</inkml:trace>
  <inkml:trace contextRef="#ctx0" brushRef="#br0" timeOffset="13987">3086 9887 6263,'6'10'1638,"-3"10"0,-3 3 311,-4 3-1913,3-4 0,-1 0-181,-2-3-684,4-13 107,27-29 778,-15 10-20,3-3 0,3-1 273,-2 2 1,0 2 99,11 1-207,7-5 243,-5 26-224,-19 6 0,-1 4-560,-1-1 1,-2 1-126,0 1 1,-4 0-1368,-5 5 1831,-4-17 0,3-4 0,-1-2 0</inkml:trace>
  <inkml:trace contextRef="#ctx0" brushRef="#br0" timeOffset="18170">11116 13588 8052,'2'2'2562,"0"-1"-795,-2-1-1504,1 4 216,-1 3 45,-4 27-471,-5-9-1286,1-3 0,-2 0 1233,-13 7-26,2-8 1,-2 0 76,6-6 0,0 1-145,-3 0 1,-1 2-1,2-2-1426,2-3 0,1 1 322,-13 9 0,2 0-32,3-3-70,4-4 1,3-1 59,9-7 1519,-1 0 1,7-7 0,2 0 0</inkml:trace>
  <inkml:trace contextRef="#ctx0" brushRef="#br0" timeOffset="18404">10747 13915 6400,'9'3'3276,"-2"-2"-2674,-7-1 1061,0 0-1537,-6 17-70,-3-7 160,7 19-3493,-4-17 3299,12 2-16,-6-7 38,3-2-35,1-1 173,12-1-101,-2-1-63,10 0 0,1-1-387,7-1 120,5-2 0,1-1 1118,-17 1 1,1-2-1805,3 0 1,2-1 0,-1-1 445,4-2 0,-1 0 0,-5 2 0,-2 0 0,8-5 0</inkml:trace>
  <inkml:trace contextRef="#ctx0" brushRef="#br0" timeOffset="27934">13547 2158 11432,'-4'-1'1450,"0"0"-296,4 1-1157,26-10 3,-6 3-346,2-1 1,1-1 342,13-2-57,-13 4 0,4 0 1,-1 0 36,0 1 1,0 0-259,0 0 1,3 0 0,-3 1 203,-3 2 0,0 1-13,12 1 1,1 2 52,-8 0 1,0 2-23,9 0 0,1 3 20,-6 3 1,1 4 0,-2-1-877,-1 0 0,-1 1 897,-1 1 0,1 0 1,-3 0 21,-4-2 0,-2-1-1141,0 2 0,0 0 1201,11 3-42,-10-7 1,-2-2 90,-2-2-5,4-5 0,1-2-19,9-4-89,-8 0 0,1-2-27,5-5 1,0-2-69,0 2 1,0 0 61,-6 2 1,0-2-1,2 1-26,1-1 0,4 1 0,-1-1 0,-3 2 23,7-4 0,1 0 21,-1 0 0,4 0 0,-5 2-17,-7 4 0,-1 2 559,5 0 0,0 1-527,-9 2 0,-1 1 1,2 0 1,-1 2 296,1 5 1,-2 2-75,7 3-147,-6 1 0,1 0 66,7 7 47,2 0-1752,2 1 1562,3-2-8,-6-3-218,8-5 1,2-3 162,-18-1 0,0-1 48,5-1 0,2-1 0,-2-1 15,-5-1 0,0-3-269,6-3 0,1-3 242,-1 3 1,0-2-5,1-2 1,2-2-321,4-2 0,1 1 291,-1-1 0,-1 0 27,0 1 1,1 0 1,-3 2 1,-1 2 226,-9 3 1,-1 2-215,1 1 0,-1 0-1,1 1 1,-1 0 4,0 2 0,1 0-59,14 2 0,0 2 22,-13 0 1,0 0 50,11 3 0,-2 0 1406,0 7-1248,-10-3 1,0-1-106,11 5-4,-12-5 0,0-1 32,8 0-214,7-3 0,2-2 657,-16 0 1,0-2-1218,9 0 1,4-2 0,-4 0-764,-10-1 0,-2-2 1456,12-4 0,-3-1 0,-7 2 0,2-3 0</inkml:trace>
  <inkml:trace contextRef="#ctx0" brushRef="#br0" timeOffset="28491">18913 2076 11622,'-6'-4'2204,"1"1"-2204,5 3-333,0 0-244,8-30 543,7 18-7,-4-6 1,2 1-64,6 9 1,1 4-2915,7-3 2946,4 0-18,-17 6 507,3 4-389,-6 3-28,5 6-51,-7 2 43,3 13 5,-5-6 0,0 7-39,0-5-22,-8-11 2348,14 2-2278,-10-13-6,9-1-171,-2-3-190,8-21 324,-10 9-47,6-15 81,-14 16-131,-10-3-12,11 4 54,-13-3 159,10-3-103,-2 8-29,-5-4-7,2 10-830,-14 2-263,-6 0 115,-5 1 493,3 3 0,-5 0 0,3 1 177,6-1 1,1 1 0,-16 1 0,3-1-1,17 1 1</inkml:trace>
  <inkml:trace contextRef="#ctx0" brushRef="#br0" timeOffset="29016">17971 2048 0,'-6'-4'2707,"2"0"413,4 4-2230,0 0 803,-2 3-1422,8-3 18,5 2 2,15-3-228,2 0 0,2-1-220,-5 0 1,1 0 156,9-1 0,4 0-15,-3-1 0,2 0 0,-3-1 338,0 1 0,0 0-342,0 0 1,4 0-1,-6 0-8,-6 1 1,-4 0 3,0 1 1,-1 1-78,3-1 1,0 1 18,8 0-1158,-8 2 1,-2 0 1235,-1 2-2,7 2 2,-14-1 14,9 2 896,-4-1-860,-2-2 1,3 0 272,4-2 0,1 0-320,-5 1 0,0-1-28,6-1 0,-1-1-112,-2-2 0,-1-1 71,-5 1 1,2-2 1488,5 0 0,2-3-1465,-2-1 1,1-1-1,-1 0 17,6-2 0,-1-1-162,-5 3 1,0 0-1,-2 0 163,4 0 1,-5 1 77,0 3 203,7 1 217,-5 9-426,-2 2 956,3 4-948,9 6 0,-1-7 7,-3-4 1,6 0 0,-2-2-61,-4-3 0,1-1-333,3 1 1,3-2 0,-3 0 310,-2-3 0,-1 0-1,3-1 1,0 0 19,1-1 0,-1 1-29,0-1 0,1 1-50,-8 0 1,2 1 0,-1-2-312,1 0 0,0 0 0,-1-1 42,7-1 0,-1 0-876,0-4 1,-5 0-2051,-10 2 2846,-2-6 0,-13 11 0,-3 0 0</inkml:trace>
  <inkml:trace contextRef="#ctx0" brushRef="#br0" timeOffset="35242">13137 13601 9116,'2'8'3184,"-1"-2"-3112,-1-6-35,0 0 159,57-42-93,-39 27 1,0-2-292,6-1 0,2-2 0,-2-1 188,0-6 0,-4 1-1015,-6 8 0,-2 0 1010,5-6 1,0-3-300,-2 1 0,-1-4 0,0 3 213,0-1 0,0 1 42,1-2 1,0-3-1,-2 4-28,-1 5 0,-1 1 59,0 2 0,0 1-2528,8-15 2546,-3 8 6,-4 7-81,-2 6 159,-5 7 212,-3 7-290,-6 2 1533,-2 6-834,-10 12-460,4 2 0,1 3-186,0 3 0,1 0 1361,0 3 0,2 0-1459,4 0 0,2-2-653,1 3 656,2-13 0,1-1-983,11 10 756,13-13 15,-1 0 224,-6-17 1,1-3 20,2-4-176,10-8-286,-12-3-260,1 0 1,6-5 0,-4 3 174,-5 2 0,-1 0 377,4 0 0,3-3 1,0 0-1,-3 4-431,-5 1 0,-1 3 551,5-5 0,0 0 500,-3 5 1,-2 1 574,4 0-759,3-2-1593,-16 17 1913,-3 4 557,-2 4-87,1 22-807,-5-2 510,7-10 0,1-1-1344,4 16-174,10-18-338,1 2-2177,0-11 3206,14-3 1,-18-3 0,7-1-1</inkml:trace>
  <inkml:trace contextRef="#ctx0" brushRef="#br0" timeOffset="35642">14462 13355 13611,'-5'0'935,"2"0"-1345,-22 14 0,-15 12 1,7-5-1,9-6 1,-9 6-1,0-1 0,1 0 1</inkml:trace>
  <inkml:trace contextRef="#ctx0" brushRef="#br0" timeOffset="36113">15540 12891 13560,'-7'-7'700,"2"2"-493,-11 19 1,-2 9 114,-2 1-561,-1 3 0,-4 6 0,2-2 41,3-2 1,0-1-438,3-5 0,1 1 0,-1-2 632,-2 0 1,0-3 2,-11 3-126,-3-5 86,4-11 1,-6 0 0,1-3 102,-3-1 0,0-2-734,3 0 1,-3 1 0,4-3 777,4-4 1,5-2-18,-3-7-828,9-1 657,7-2-48,17 0 0,7-1 164,10 1 0,5 2-332,3-5 0,3 2 329,-6 8 1,2 2 0,-1 1-2,9 0 0,0 1-53,-11 2 0,1 1 0,0 0 22,1 0 0,0 0 0,4 1-90,0 0 0,4 0 1,2-1-1,0 2 1,-2-1-421,-5 0 1,-1 1 0,0 0 0,0 0-1,1 0 259,6-1 1,1 0 0,0 1 0,-1-1 0,-3 1-283,-2-1 0,-2 2 1,-2-2-1,-1 1 513,1-2 0,-1 1 0,-4-1 0,-2 2 0,-3-1 0,1-1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tiff"/><Relationship Id="rId7" Type="http://schemas.openxmlformats.org/officeDocument/2006/relationships/image" Target="../media/image20.png"/><Relationship Id="rId12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1.xml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://cocoanlab.github.io/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tiff"/><Relationship Id="rId7" Type="http://schemas.openxmlformats.org/officeDocument/2006/relationships/customXml" Target="../ink/ink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tiff"/><Relationship Id="rId7" Type="http://schemas.openxmlformats.org/officeDocument/2006/relationships/image" Target="../media/image3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RVzjx7Gz5tV3hSw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CnHDpUp4YmzgeDwa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ZX1d1DagFMAogAf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19" y="1031068"/>
            <a:ext cx="6099859" cy="6377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8" y="1031068"/>
            <a:ext cx="5266032" cy="5246600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5821679" y="2511722"/>
            <a:ext cx="56197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a “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”.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different from the </a:t>
            </a:r>
            <a:r>
              <a:rPr lang="en-US" altLang="ko-KR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sample distribution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which refers to the distribution of the sample, a display of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6047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831092"/>
            <a:ext cx="10506251" cy="554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practice, we only sample the population once. However, we want to understand what would happen if we sampled the population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repeatedly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to know what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values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can take and how often it takes them, i.e. we want to know the distribution of the statistic.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will give us an indication of how well a statistic estimates a parameter.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statistic is the distribution of its value in all possible samples of the same size from the same population. 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use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mathematical models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(e.g. the normal model) to understand the sampling distribution.</a:t>
            </a:r>
          </a:p>
          <a:p>
            <a:pPr marL="285750" indent="-285750">
              <a:lnSpc>
                <a:spcPct val="16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say a statistic (used to estimate a parameter) is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unbiased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the mean of its sampling distribution is equal to the true value of the parameter.  </a:t>
            </a:r>
          </a:p>
        </p:txBody>
      </p:sp>
    </p:spTree>
    <p:extLst>
      <p:ext uri="{BB962C8B-B14F-4D97-AF65-F5344CB8AC3E}">
        <p14:creationId xmlns:p14="http://schemas.microsoft.com/office/powerpoint/2010/main" val="2821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the simulation, we know the mean,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but we cannot know the standard deviation until we do simulation. How can we know the standard deviation mathematically? </a:t>
                </a:r>
              </a:p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From the Binomial model, we know the standard deviation of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an outcome (e.g., success)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𝑛𝑝𝑞</m:t>
                        </m:r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and here, we want to know the standard deviation for the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the outcome, which should be the value divided by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𝑛𝑝𝑞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954662"/>
                <a:ext cx="10506251" cy="4950266"/>
              </a:xfrm>
              <a:prstGeom prst="rect">
                <a:avLst/>
              </a:prstGeom>
              <a:blipFill rotWithShape="0">
                <a:blip r:embed="rId6"/>
                <a:stretch>
                  <a:fillRect l="-406" r="-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647" y="2147550"/>
            <a:ext cx="5808705" cy="317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In our simulation, p = .71, n = 1000, SD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0.71 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 (1−0.71)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1000</m:t>
                            </m:r>
                          </m:den>
                        </m:f>
                      </m:e>
                    </m:rad>
                    <m:r>
                      <a:rPr lang="en-US" altLang="ko-KR" b="0" i="0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= </a:t>
                </a:r>
                <a:r>
                  <a:rPr lang="is-IS" altLang="ko-KR" dirty="0">
                    <a:latin typeface="Seravek Light" charset="0"/>
                    <a:ea typeface="Seravek Light" charset="0"/>
                    <a:cs typeface="Seravek Light" charset="0"/>
                  </a:rPr>
                  <a:t>0.0143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33" y="799461"/>
                <a:ext cx="10506251" cy="909736"/>
              </a:xfrm>
              <a:prstGeom prst="rect">
                <a:avLst/>
              </a:prstGeom>
              <a:blipFill rotWithShape="0">
                <a:blip r:embed="rId7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2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276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proportion: Normal model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21" y="1013254"/>
            <a:ext cx="8337620" cy="3162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6FBD71-E9BD-5543-85A4-77BC8E923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428" y="1367954"/>
            <a:ext cx="5701277" cy="3326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398F1-5B69-6946-8453-AC9E5B0BC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89" y="4817019"/>
            <a:ext cx="7823660" cy="12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728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Population distribution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923749" y="1004090"/>
            <a:ext cx="5659931" cy="410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probability model derived from information on all members of the population</a:t>
            </a:r>
            <a:r>
              <a:rPr lang="en-US" altLang="ko-KR">
                <a:latin typeface="Seravek Light" charset="0"/>
                <a:ea typeface="Seravek Light" charset="0"/>
                <a:cs typeface="Seravek Light" charset="0"/>
              </a:rPr>
              <a:t>. 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Any individual chosen at random from this population will follow the same probability model.</a:t>
            </a:r>
          </a:p>
          <a:p>
            <a:pPr marL="285750" indent="-285750">
              <a:lnSpc>
                <a:spcPct val="160000"/>
              </a:lnSpc>
              <a:spcAft>
                <a:spcPts val="2000"/>
              </a:spcAft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the example of approval rating,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distribution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the distribution of Yes’s and No’s in the population, and is described by the parameter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798" y="1004090"/>
            <a:ext cx="4962242" cy="49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4370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= 2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Sampling distribution when p = 0.001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with sample size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= 1000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15" y="879451"/>
            <a:ext cx="2740068" cy="2784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115" y="3797159"/>
            <a:ext cx="3257231" cy="27674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4481B7-946A-3340-8C4F-C8C1739E4BA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0423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When does the Normal model work </a:t>
            </a:r>
            <a:r>
              <a:rPr lang="en-US" altLang="ko-KR" sz="2400">
                <a:latin typeface="Seravek" charset="0"/>
                <a:ea typeface="Seravek" charset="0"/>
                <a:cs typeface="Seravek" charset="0"/>
              </a:rPr>
              <a:t>for sampling distribution of a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proportion? 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6DFB37-882C-7647-9B63-89B886ED6A78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027ECA-29B6-9344-B23C-63CEED2F1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074" y="1457192"/>
            <a:ext cx="8405220" cy="472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텍스트 상자 13">
            <a:extLst>
              <a:ext uri="{FF2B5EF4-FFF2-40B4-BE49-F238E27FC236}">
                <a16:creationId xmlns:a16="http://schemas.microsoft.com/office/drawing/2014/main" id="{C21E64B0-F166-4040-8015-EDBDD0884CD9}"/>
              </a:ext>
            </a:extLst>
          </p:cNvPr>
          <p:cNvSpPr txBox="1"/>
          <p:nvPr/>
        </p:nvSpPr>
        <p:spPr>
          <a:xfrm>
            <a:off x="1140325" y="879451"/>
            <a:ext cx="4370790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Remember…</a:t>
            </a:r>
          </a:p>
        </p:txBody>
      </p:sp>
    </p:spTree>
    <p:extLst>
      <p:ext uri="{BB962C8B-B14F-4D97-AF65-F5344CB8AC3E}">
        <p14:creationId xmlns:p14="http://schemas.microsoft.com/office/powerpoint/2010/main" val="384593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097902" y="786413"/>
            <a:ext cx="9749348" cy="545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Independence Assumption: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individuals in the samples must be independent of each other.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can’t know if this assumption is true or not for sure, but we can check the following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conditions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that provide information about the assumption.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Conditions: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Randomization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random assignment (experiment), random sampling (survey)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10%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size,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must be no larger than 10% of the population. If you sample more than about 10% of the population, the remaining individuals are no longer truly independent of each other. The sampling distribution will have a smaller standard deviation.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Success/Failure Condition: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sample size has to be big enough so that we expect at least 10 successes and at least 10 failures (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nq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should be &gt; 10)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1CA47B-B7EB-4641-AF81-DB46D92B8A3D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5" y="879451"/>
            <a:ext cx="974934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325" y="2034886"/>
            <a:ext cx="2943513" cy="1799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586" y="2034886"/>
            <a:ext cx="3012787" cy="18632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34" y="2034886"/>
            <a:ext cx="2663360" cy="17993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D490A98-B02F-C64C-BBAF-299907D619E8}"/>
                  </a:ext>
                </a:extLst>
              </p14:cNvPr>
              <p14:cNvContentPartPr/>
              <p14:nvPr/>
            </p14:nvContentPartPr>
            <p14:xfrm>
              <a:off x="3242520" y="2241360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D490A98-B02F-C64C-BBAF-299907D619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3160" y="2232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0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75982" y="2120740"/>
            <a:ext cx="68400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Sampling distribution and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Mean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428" y="4061381"/>
            <a:ext cx="3878484" cy="2386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872" y="4061381"/>
            <a:ext cx="3853304" cy="23861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40325" y="879451"/>
            <a:ext cx="9749348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simple simulation: If we toss one fair die 10,000 times, what should the histogram of the numbers on the face of the die look like?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Sample size (=number of dice) gets larger, each sample average is more likely to be close to the population mean.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we see the Normal shape clearly, and the spread becomes smaller. </a:t>
            </a:r>
          </a:p>
        </p:txBody>
      </p:sp>
    </p:spTree>
    <p:extLst>
      <p:ext uri="{BB962C8B-B14F-4D97-AF65-F5344CB8AC3E}">
        <p14:creationId xmlns:p14="http://schemas.microsoft.com/office/powerpoint/2010/main" val="1966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320849" cy="44492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we saw with dice simulation is true for means for repeated samples for almost every situation.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Central Limit Theorem: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Definition: The mean of a random sample is a random variable whose sampling distribution can be approximated by a Normal model. The larger the sample, the better the approximation will be.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105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Only assumption: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independence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This works no matter how the data are distributed.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proved by Pierre-Simon Laplace in 1810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is one of the most fundamental theorem of Statistics.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770" y="3235606"/>
            <a:ext cx="2482974" cy="319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the CEO compensation data: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238933" y="2156657"/>
            <a:ext cx="3887503" cy="2145499"/>
            <a:chOff x="4238933" y="2156657"/>
            <a:chExt cx="3887503" cy="21454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933" y="2156657"/>
              <a:ext cx="3553690" cy="2145499"/>
            </a:xfrm>
            <a:prstGeom prst="rect">
              <a:avLst/>
            </a:prstGeom>
          </p:spPr>
        </p:pic>
        <p:sp>
          <p:nvSpPr>
            <p:cNvPr id="17" name="텍스트 상자 16"/>
            <p:cNvSpPr txBox="1"/>
            <p:nvPr/>
          </p:nvSpPr>
          <p:spPr>
            <a:xfrm>
              <a:off x="5765725" y="2398068"/>
              <a:ext cx="2360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1000 samples with </a:t>
              </a:r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10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sampling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018583" y="2156657"/>
            <a:ext cx="3626853" cy="2173516"/>
            <a:chOff x="8018583" y="2156657"/>
            <a:chExt cx="3626853" cy="217351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8583" y="2156657"/>
              <a:ext cx="3626853" cy="2173516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10591289" y="2398068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50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902442" y="4454189"/>
            <a:ext cx="3863283" cy="2345160"/>
            <a:chOff x="1902442" y="4454189"/>
            <a:chExt cx="3863283" cy="23451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2442" y="4454189"/>
              <a:ext cx="3863283" cy="2345160"/>
            </a:xfrm>
            <a:prstGeom prst="rect">
              <a:avLst/>
            </a:prstGeom>
          </p:spPr>
        </p:pic>
        <p:sp>
          <p:nvSpPr>
            <p:cNvPr id="19" name="텍스트 상자 18"/>
            <p:cNvSpPr txBox="1"/>
            <p:nvPr/>
          </p:nvSpPr>
          <p:spPr>
            <a:xfrm>
              <a:off x="4796528" y="4826077"/>
              <a:ext cx="8194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</a:t>
              </a:r>
              <a:r>
                <a:rPr kumimoji="1" lang="en-US" altLang="ko-KR" sz="1600">
                  <a:latin typeface="Seravek Light" charset="0"/>
                  <a:ea typeface="Seravek Light" charset="0"/>
                  <a:cs typeface="Seravek Light" charset="0"/>
                </a:rPr>
                <a:t>= 100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160470" y="4459883"/>
            <a:ext cx="3932170" cy="2339466"/>
            <a:chOff x="6160470" y="4459883"/>
            <a:chExt cx="3932170" cy="233946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0470" y="4459883"/>
              <a:ext cx="3932170" cy="2339466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198810" y="4826077"/>
              <a:ext cx="844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i="1" dirty="0">
                  <a:latin typeface="Seravek Light" charset="0"/>
                  <a:ea typeface="Seravek Light" charset="0"/>
                  <a:cs typeface="Seravek Light" charset="0"/>
                </a:rPr>
                <a:t>n</a:t>
              </a:r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 = 200</a:t>
              </a:r>
              <a:endParaRPr kumimoji="1" lang="ko-KR" altLang="en-US" sz="16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19546" y="2299944"/>
            <a:ext cx="3792682" cy="2072580"/>
            <a:chOff x="519546" y="2299944"/>
            <a:chExt cx="3792682" cy="20725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9546" y="2299944"/>
              <a:ext cx="3792682" cy="2072580"/>
            </a:xfrm>
            <a:prstGeom prst="rect">
              <a:avLst/>
            </a:prstGeom>
          </p:spPr>
        </p:pic>
        <p:sp>
          <p:nvSpPr>
            <p:cNvPr id="23" name="텍스트 상자 22"/>
            <p:cNvSpPr txBox="1"/>
            <p:nvPr/>
          </p:nvSpPr>
          <p:spPr>
            <a:xfrm>
              <a:off x="1801314" y="2398068"/>
              <a:ext cx="23544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latin typeface="Seravek Light" charset="0"/>
                  <a:ea typeface="Seravek Light" charset="0"/>
                  <a:cs typeface="Seravek Light" charset="0"/>
                </a:rPr>
                <a:t>Original data distribution</a:t>
              </a:r>
            </a:p>
            <a:p>
              <a:pPr algn="ctr"/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(</a:t>
              </a:r>
              <a:r>
                <a:rPr kumimoji="1" lang="en-US" altLang="ko-KR" sz="1400" dirty="0">
                  <a:solidFill>
                    <a:schemeClr val="accent2"/>
                  </a:solidFill>
                  <a:latin typeface="Seravek Light" charset="0"/>
                  <a:ea typeface="Seravek Light" charset="0"/>
                  <a:cs typeface="Seravek Light" charset="0"/>
                </a:rPr>
                <a:t>sample 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distribution)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95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17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Central Limit Theorem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40324" y="879451"/>
            <a:ext cx="10040293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Important fact: </a:t>
            </a:r>
            <a:r>
              <a:rPr lang="en-US" altLang="ko-KR" b="1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it works regardless of the shape of the population distribution! 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Even if we sample from a skewed or bimodal population...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Example: bimodal distribution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210" y="2477260"/>
            <a:ext cx="4270317" cy="38523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70" y="49637"/>
            <a:ext cx="4646204" cy="67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576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latin typeface="Seravek" charset="0"/>
                <a:ea typeface="Seravek" charset="0"/>
                <a:cs typeface="Seravek" charset="0"/>
              </a:rPr>
              <a:t>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Again, to use a Normal model to model the sampling distribution, we need two parameters,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mean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and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sz="100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Mean: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the sampling distribution is centered at the population mean,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deviation: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As we saw in the sampling distribution of a proportion, the standard deviation gets smaller as we average more and more samples. 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How much smaller?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Good news: the standard deviation falls as the sample size grows.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Bad news: it doesn’t drop as fast as we might like. It only goes down by the square root of the sample size.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the standard deviation of the population.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879451"/>
                <a:ext cx="10040293" cy="4686989"/>
              </a:xfrm>
              <a:prstGeom prst="rect">
                <a:avLst/>
              </a:prstGeom>
              <a:blipFill rotWithShape="0">
                <a:blip r:embed="rId6"/>
                <a:stretch>
                  <a:fillRect l="-364" b="-1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2AA93DB-EBC8-7C4B-AEC8-5D7C490035D6}"/>
                  </a:ext>
                </a:extLst>
              </p14:cNvPr>
              <p14:cNvContentPartPr/>
              <p14:nvPr/>
            </p14:nvContentPartPr>
            <p14:xfrm>
              <a:off x="4837680" y="496908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2AA93DB-EBC8-7C4B-AEC8-5D7C490035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8320" y="4959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6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815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Which Normal?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categorical data,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2" indent="-28575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quantitative data, sample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𝑀𝑒𝑎𝑛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 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n>
                    <a:solidFill>
                      <a:sysClr val="windowText" lastClr="000000"/>
                    </a:solidFill>
                  </a:ln>
                  <a:effectLst/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79" y="1066488"/>
                <a:ext cx="6538558" cy="4159024"/>
              </a:xfrm>
              <a:prstGeom prst="rect">
                <a:avLst/>
              </a:prstGeom>
              <a:blipFill rotWithShape="0">
                <a:blip r:embed="rId6"/>
                <a:stretch>
                  <a:fillRect l="-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2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40324" y="879451"/>
            <a:ext cx="10040293" cy="4453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statistic itself is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random variable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different random sample would have given a different statistic results.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This sample-to-sample variability is what generates the sampling distribution.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Fortunately, for the mean and the proportion, 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Central Limit Theorem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tells us that we can model their sampling distribution directly with a Normal model.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1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summarize: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317500" y="876300"/>
            <a:ext cx="6298178" cy="11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7500" y="2057400"/>
            <a:ext cx="6298178" cy="1640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500" y="3697622"/>
            <a:ext cx="6298178" cy="1156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00" y="4878722"/>
            <a:ext cx="6298178" cy="1482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6A53A1B-5DB0-B642-9075-E6951DD1C80A}"/>
                  </a:ext>
                </a:extLst>
              </p14:cNvPr>
              <p14:cNvContentPartPr/>
              <p14:nvPr/>
            </p14:nvContentPartPr>
            <p14:xfrm>
              <a:off x="462960" y="703080"/>
              <a:ext cx="10135440" cy="54514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6A53A1B-5DB0-B642-9075-E6951DD1C8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760" y="686880"/>
                <a:ext cx="10167840" cy="54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52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17" grpId="0" animBg="1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(dashed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>
                <a:blip r:embed="rId7"/>
                <a:stretch>
                  <a:fillRect l="-732" r="-1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16491" y="222608"/>
            <a:ext cx="1153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But</a:t>
            </a:r>
            <a:r>
              <a:rPr lang="mr-IN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…</a:t>
            </a:r>
            <a:r>
              <a:rPr lang="en-US" altLang="ko-KR" sz="28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 can we actually know the mean and SD of the sampling distribution?</a:t>
            </a:r>
            <a:endParaRPr lang="ko-KR" altLang="en-US" sz="28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4709" y="1097890"/>
            <a:ext cx="5579266" cy="506898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84195" y="2744825"/>
            <a:ext cx="48672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No.. Then, what should we do? </a:t>
            </a:r>
          </a:p>
          <a:p>
            <a:endParaRPr lang="en-US" altLang="ko-KR" sz="2800" i="1" dirty="0">
              <a:solidFill>
                <a:schemeClr val="accent2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sz="2400" i="1" dirty="0">
                <a:latin typeface="Seravek Light" charset="0"/>
                <a:ea typeface="Seravek Light" charset="0"/>
                <a:cs typeface="Seravek Light" charset="0"/>
              </a:rPr>
              <a:t>To be continued</a:t>
            </a:r>
            <a:r>
              <a:rPr lang="mr-IN" altLang="ko-KR" sz="2400" i="1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ko-KR" altLang="en-US" sz="2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ACC8A3-E9E6-7248-B746-CC7943B7F0C5}"/>
                  </a:ext>
                </a:extLst>
              </p14:cNvPr>
              <p14:cNvContentPartPr/>
              <p14:nvPr/>
            </p14:nvContentPartPr>
            <p14:xfrm>
              <a:off x="0" y="633240"/>
              <a:ext cx="7364160" cy="47944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ACC8A3-E9E6-7248-B746-CC7943B7F0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6200" y="617040"/>
                <a:ext cx="739656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6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14-3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355A9-9109-8944-9933-2D2815F21649}"/>
              </a:ext>
            </a:extLst>
          </p:cNvPr>
          <p:cNvSpPr/>
          <p:nvPr/>
        </p:nvSpPr>
        <p:spPr>
          <a:xfrm>
            <a:off x="4110039" y="2941523"/>
            <a:ext cx="39719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https://forms.gle/cRVzjx7Gz5tV3hSw7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3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01042" y="1079527"/>
            <a:ext cx="10789915" cy="447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goals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: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draw conclusions about a population using only a subset of the population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estimate population parameters and quantify the amount of confidence we can place in them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to use this information to make decisions/conclusions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Notation: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Population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Entire group of items/individuals we want information about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Sample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- The part of the population we actually examine in order to gather information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the population.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number that describes a sample.</a:t>
            </a:r>
          </a:p>
        </p:txBody>
      </p:sp>
    </p:spTree>
    <p:extLst>
      <p:ext uri="{BB962C8B-B14F-4D97-AF65-F5344CB8AC3E}">
        <p14:creationId xmlns:p14="http://schemas.microsoft.com/office/powerpoint/2010/main" val="2931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18: Sampling Distribution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parameter is a number that describes the population.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statistic is a number that describes a sample.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statistic is the distribution of its value in all possible samples of the same size from the same population.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mean of a random sample is a random variable whose sampling distribution can be approximated by a Normal model. The larger the sample, the better the approximation will be.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works no matter what the original data’s distribution is.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mean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blipFill>
                <a:blip r:embed="rId6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1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98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14-1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64FB8-C76C-624F-9913-83942077F3C1}"/>
              </a:ext>
            </a:extLst>
          </p:cNvPr>
          <p:cNvSpPr/>
          <p:nvPr/>
        </p:nvSpPr>
        <p:spPr>
          <a:xfrm>
            <a:off x="3917807" y="2987689"/>
            <a:ext cx="4356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https://forms.gle/CnHDpUp4YmzgeDwaA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55ABBD-0B98-1A47-AAA8-22AC53776268}"/>
              </a:ext>
            </a:extLst>
          </p:cNvPr>
          <p:cNvGrpSpPr/>
          <p:nvPr/>
        </p:nvGrpSpPr>
        <p:grpSpPr>
          <a:xfrm>
            <a:off x="1746885" y="3098959"/>
            <a:ext cx="8698230" cy="3087237"/>
            <a:chOff x="1746885" y="3098959"/>
            <a:chExt cx="8698230" cy="308723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6885" y="3098959"/>
              <a:ext cx="8698230" cy="30872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D20C8F-B134-2945-9B2F-4142EAABD18F}"/>
                </a:ext>
              </a:extLst>
            </p:cNvPr>
            <p:cNvSpPr/>
            <p:nvPr/>
          </p:nvSpPr>
          <p:spPr>
            <a:xfrm>
              <a:off x="9426298" y="3215742"/>
              <a:ext cx="995996" cy="122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23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314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Statistical inference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23749" y="1004090"/>
            <a:ext cx="10506251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and statistic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fixed number, but we do not know its actual value.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value of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known after we take a sample, but it can vary from sample to sample. 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often use a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</a:t>
            </a:r>
            <a:r>
              <a:rPr lang="en-US" altLang="ko-KR" b="1" i="1" dirty="0">
                <a:latin typeface="Seravek Light" charset="0"/>
                <a:ea typeface="Seravek Light" charset="0"/>
                <a:cs typeface="Seravek Light" charset="0"/>
              </a:rPr>
              <a:t>estimate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 unknown population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parameter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Statistical inference of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and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mean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Statistical inference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draws conclusions about a population on the basis of data from a sample. 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also provides us with a statement of how much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confidence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we can place in our conclusions.</a:t>
            </a:r>
          </a:p>
          <a:p>
            <a:pPr marL="742950" lvl="1" indent="-285750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are in particular interested in what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proportion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the population has a certain opinion or trait, as well as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mean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value a certain variable takes in the population.</a:t>
            </a:r>
          </a:p>
          <a:p>
            <a:pPr marL="285750" indent="-285750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5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14-2 (2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564FB8-C76C-624F-9913-83942077F3C1}"/>
              </a:ext>
            </a:extLst>
          </p:cNvPr>
          <p:cNvSpPr/>
          <p:nvPr/>
        </p:nvSpPr>
        <p:spPr>
          <a:xfrm>
            <a:off x="4011871" y="2987689"/>
            <a:ext cx="416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" panose="020B0503040000020004" pitchFamily="34" charset="0"/>
                <a:hlinkClick r:id="rId6"/>
              </a:rPr>
              <a:t>https://forms.gle/NZX1d1DagFMAogAf6</a:t>
            </a:r>
            <a:endParaRPr lang="en-US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proportion of Korean residents support the current President? (approval rating </a:t>
                </a:r>
                <a:r>
                  <a:rPr lang="ko-KR" altLang="en-US" dirty="0">
                    <a:latin typeface="Apple SD Gothic Neo" charset="-127"/>
                    <a:ea typeface="Apple SD Gothic Neo" charset="-127"/>
                    <a:cs typeface="Apple SD Gothic Neo" charset="-127"/>
                  </a:rPr>
                  <a:t>지지율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Randomly sample 1000 people and ask them if they support the current President (remember? simple random sampling)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say you found 690 (i.e., 69%) of 1000 people showed supports. 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population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denoted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(Parameter).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proportion of the sample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written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number 690 is the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count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(Statistic).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4038478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5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88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Sampling distribution of a proportion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14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unknown, but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=0.69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can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to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But the other survey could show 0.72, and the other survey may show 0.68, etc.</a:t>
                </a:r>
              </a:p>
              <a:p>
                <a:pPr marL="285750" lvl="1" indent="-285750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Let’s simulate the whole Korean population (51.25M).</a:t>
                </a:r>
              </a:p>
              <a:p>
                <a:pPr marL="285750" indent="-285750">
                  <a:lnSpc>
                    <a:spcPct val="16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9" y="1004090"/>
                <a:ext cx="10506251" cy="2308324"/>
              </a:xfrm>
              <a:prstGeom prst="rect">
                <a:avLst/>
              </a:prstGeom>
              <a:blipFill rotWithShape="0">
                <a:blip r:embed="rId6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b="69844"/>
          <a:stretch/>
        </p:blipFill>
        <p:spPr>
          <a:xfrm>
            <a:off x="1651689" y="2956705"/>
            <a:ext cx="8751165" cy="10134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30156" b="51067"/>
          <a:stretch/>
        </p:blipFill>
        <p:spPr>
          <a:xfrm>
            <a:off x="1651689" y="3970184"/>
            <a:ext cx="8751165" cy="6310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t="49197"/>
          <a:stretch/>
        </p:blipFill>
        <p:spPr>
          <a:xfrm>
            <a:off x="1651689" y="4610125"/>
            <a:ext cx="8751165" cy="17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2389</Words>
  <Application>Microsoft Macintosh PowerPoint</Application>
  <PresentationFormat>와이드스크린</PresentationFormat>
  <Paragraphs>236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Apple SD Gothic Neo</vt:lpstr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300</cp:revision>
  <dcterms:created xsi:type="dcterms:W3CDTF">2017-08-24T21:55:02Z</dcterms:created>
  <dcterms:modified xsi:type="dcterms:W3CDTF">2021-04-21T03:15:08Z</dcterms:modified>
</cp:coreProperties>
</file>